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9" r:id="rId4"/>
    <p:sldId id="270" r:id="rId5"/>
    <p:sldId id="282" r:id="rId6"/>
    <p:sldId id="260" r:id="rId7"/>
    <p:sldId id="271" r:id="rId8"/>
    <p:sldId id="277" r:id="rId9"/>
    <p:sldId id="283" r:id="rId10"/>
    <p:sldId id="279" r:id="rId11"/>
    <p:sldId id="284" r:id="rId12"/>
    <p:sldId id="280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99"/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AD18141D-0F5B-4E52-B44C-EDF177988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36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978C2A-7739-4182-B163-03843F45ED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4816B3-7D4C-471D-9D37-6C01314E7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2E1DF-CCC0-4CE9-A1E8-38C6A2BD9A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35CEC-4123-426D-B850-73D5EEE89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778D3-F02A-4638-8686-438BD03D0B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679A0-66F1-4257-BE24-CC356D055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CC65A-276B-46F8-B967-174A92DD85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347A6D-EEBB-4073-9501-750F56FA16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3DAA74-5FF6-4E98-A9A7-BE252BB96D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1F61F-F394-4710-A327-32759CFEE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FF2154-D087-48EE-AFE0-E6F6DF4119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12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05AAB2-5802-4192-9C53-276A15D9FB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0" y="30163"/>
            <a:ext cx="9144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11.3 and 11.5: Pyramids and Cones</a:t>
            </a:r>
          </a:p>
        </p:txBody>
      </p:sp>
      <p:pic>
        <p:nvPicPr>
          <p:cNvPr id="14340" name="Picture 4" descr="optical illusio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" y="685800"/>
            <a:ext cx="9448800" cy="6348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124200"/>
            <a:ext cx="15859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Volume of Cones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4584" name="Rectangle 15"/>
          <p:cNvSpPr>
            <a:spLocks noChangeArrowheads="1"/>
          </p:cNvSpPr>
          <p:nvPr/>
        </p:nvSpPr>
        <p:spPr bwMode="auto">
          <a:xfrm>
            <a:off x="228600" y="762000"/>
            <a:ext cx="8610600" cy="23622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5" name="Text Box 16"/>
          <p:cNvSpPr txBox="1">
            <a:spLocks noChangeArrowheads="1"/>
          </p:cNvSpPr>
          <p:nvPr/>
        </p:nvSpPr>
        <p:spPr bwMode="auto">
          <a:xfrm>
            <a:off x="304800" y="838200"/>
            <a:ext cx="6172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11.9 – Volume of Cone</a:t>
            </a:r>
            <a:br>
              <a:rPr lang="en-US" sz="2400" b="1">
                <a:latin typeface="Times New Roman" pitchFamily="18" charset="0"/>
              </a:rPr>
            </a:br>
            <a:r>
              <a:rPr lang="en-US" sz="2400">
                <a:latin typeface="Times New Roman" pitchFamily="18" charset="0"/>
              </a:rPr>
              <a:t>The volume of a cone is one third the product of the area of the base and the height of the cone.</a:t>
            </a:r>
            <a:endParaRPr lang="en-US" sz="2400" b="1">
              <a:latin typeface="Times New Roman" pitchFamily="18" charset="0"/>
            </a:endParaRP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216025" y="2117725"/>
          <a:ext cx="353853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Equation" r:id="rId4" imgW="1650960" imgH="393480" progId="Equation.3">
                  <p:embed/>
                </p:oleObj>
              </mc:Choice>
              <mc:Fallback>
                <p:oleObj name="Equation" r:id="rId4" imgW="16509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2117725"/>
                        <a:ext cx="353853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152400" y="3140075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volume of the following cone in terms of π. </a:t>
            </a: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990600"/>
            <a:ext cx="12795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reeform 1"/>
          <p:cNvSpPr/>
          <p:nvPr/>
        </p:nvSpPr>
        <p:spPr>
          <a:xfrm>
            <a:off x="769620" y="3726180"/>
            <a:ext cx="259081" cy="320041"/>
          </a:xfrm>
          <a:custGeom>
            <a:avLst/>
            <a:gdLst/>
            <a:ahLst/>
            <a:cxnLst/>
            <a:rect l="0" t="0" r="0" b="0"/>
            <a:pathLst>
              <a:path w="259081" h="320041">
                <a:moveTo>
                  <a:pt x="0" y="68580"/>
                </a:move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7620" y="236220"/>
                </a:lnTo>
                <a:lnTo>
                  <a:pt x="7620" y="251460"/>
                </a:lnTo>
                <a:lnTo>
                  <a:pt x="7620" y="259080"/>
                </a:lnTo>
                <a:lnTo>
                  <a:pt x="7620" y="274320"/>
                </a:lnTo>
                <a:lnTo>
                  <a:pt x="7620" y="281940"/>
                </a:lnTo>
                <a:lnTo>
                  <a:pt x="15240" y="297180"/>
                </a:lnTo>
                <a:lnTo>
                  <a:pt x="15240" y="304800"/>
                </a:lnTo>
                <a:lnTo>
                  <a:pt x="22860" y="304800"/>
                </a:lnTo>
                <a:lnTo>
                  <a:pt x="22860" y="312420"/>
                </a:lnTo>
                <a:lnTo>
                  <a:pt x="30480" y="320040"/>
                </a:lnTo>
                <a:lnTo>
                  <a:pt x="30480" y="320040"/>
                </a:lnTo>
                <a:lnTo>
                  <a:pt x="38100" y="320040"/>
                </a:lnTo>
                <a:lnTo>
                  <a:pt x="38100" y="320040"/>
                </a:lnTo>
                <a:lnTo>
                  <a:pt x="45720" y="312420"/>
                </a:lnTo>
                <a:lnTo>
                  <a:pt x="53340" y="304800"/>
                </a:lnTo>
                <a:lnTo>
                  <a:pt x="60960" y="304800"/>
                </a:lnTo>
                <a:lnTo>
                  <a:pt x="68580" y="289560"/>
                </a:lnTo>
                <a:lnTo>
                  <a:pt x="76200" y="281940"/>
                </a:lnTo>
                <a:lnTo>
                  <a:pt x="83820" y="274320"/>
                </a:lnTo>
                <a:lnTo>
                  <a:pt x="91440" y="259080"/>
                </a:lnTo>
                <a:lnTo>
                  <a:pt x="91440" y="243840"/>
                </a:lnTo>
                <a:lnTo>
                  <a:pt x="99060" y="228600"/>
                </a:lnTo>
                <a:lnTo>
                  <a:pt x="106680" y="213360"/>
                </a:lnTo>
                <a:lnTo>
                  <a:pt x="114300" y="190500"/>
                </a:lnTo>
                <a:lnTo>
                  <a:pt x="121920" y="175260"/>
                </a:lnTo>
                <a:lnTo>
                  <a:pt x="129540" y="160020"/>
                </a:lnTo>
                <a:lnTo>
                  <a:pt x="137160" y="144780"/>
                </a:lnTo>
                <a:lnTo>
                  <a:pt x="144780" y="129540"/>
                </a:lnTo>
                <a:lnTo>
                  <a:pt x="152400" y="114300"/>
                </a:lnTo>
                <a:lnTo>
                  <a:pt x="160020" y="99060"/>
                </a:lnTo>
                <a:lnTo>
                  <a:pt x="175260" y="83820"/>
                </a:lnTo>
                <a:lnTo>
                  <a:pt x="182880" y="68580"/>
                </a:lnTo>
                <a:lnTo>
                  <a:pt x="190500" y="60960"/>
                </a:lnTo>
                <a:lnTo>
                  <a:pt x="198120" y="45720"/>
                </a:lnTo>
                <a:lnTo>
                  <a:pt x="205740" y="38100"/>
                </a:lnTo>
                <a:lnTo>
                  <a:pt x="213360" y="30480"/>
                </a:lnTo>
                <a:lnTo>
                  <a:pt x="220980" y="22860"/>
                </a:lnTo>
                <a:lnTo>
                  <a:pt x="228600" y="15240"/>
                </a:lnTo>
                <a:lnTo>
                  <a:pt x="236220" y="7620"/>
                </a:lnTo>
                <a:lnTo>
                  <a:pt x="243840" y="7620"/>
                </a:lnTo>
                <a:lnTo>
                  <a:pt x="251460" y="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059180" y="3832860"/>
            <a:ext cx="198121" cy="38101"/>
          </a:xfrm>
          <a:custGeom>
            <a:avLst/>
            <a:gdLst/>
            <a:ahLst/>
            <a:cxnLst/>
            <a:rect l="0" t="0" r="0" b="0"/>
            <a:pathLst>
              <a:path w="198121" h="3810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059180" y="3901440"/>
            <a:ext cx="220981" cy="22861"/>
          </a:xfrm>
          <a:custGeom>
            <a:avLst/>
            <a:gdLst/>
            <a:ahLst/>
            <a:cxnLst/>
            <a:rect l="0" t="0" r="0" b="0"/>
            <a:pathLst>
              <a:path w="220981" h="22861">
                <a:moveTo>
                  <a:pt x="7620" y="0"/>
                </a:move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2286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22860"/>
                </a:lnTo>
                <a:lnTo>
                  <a:pt x="83820" y="22860"/>
                </a:lnTo>
                <a:lnTo>
                  <a:pt x="106680" y="22860"/>
                </a:lnTo>
                <a:lnTo>
                  <a:pt x="121920" y="22860"/>
                </a:lnTo>
                <a:lnTo>
                  <a:pt x="144780" y="2286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90500" y="22860"/>
                </a:lnTo>
                <a:lnTo>
                  <a:pt x="220980" y="15240"/>
                </a:lnTo>
                <a:lnTo>
                  <a:pt x="2209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798320" y="3589020"/>
            <a:ext cx="38101" cy="144781"/>
          </a:xfrm>
          <a:custGeom>
            <a:avLst/>
            <a:gdLst/>
            <a:ahLst/>
            <a:cxnLst/>
            <a:rect l="0" t="0" r="0" b="0"/>
            <a:pathLst>
              <a:path w="38101" h="144781">
                <a:moveTo>
                  <a:pt x="30480" y="7620"/>
                </a:move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653540" y="3771900"/>
            <a:ext cx="259081" cy="22861"/>
          </a:xfrm>
          <a:custGeom>
            <a:avLst/>
            <a:gdLst/>
            <a:ahLst/>
            <a:cxnLst/>
            <a:rect l="0" t="0" r="0" b="0"/>
            <a:pathLst>
              <a:path w="259081" h="2286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75260" y="1524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36220" y="22860"/>
                </a:lnTo>
                <a:lnTo>
                  <a:pt x="259080" y="22860"/>
                </a:lnTo>
                <a:lnTo>
                  <a:pt x="2590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676400" y="3840480"/>
            <a:ext cx="251461" cy="121921"/>
          </a:xfrm>
          <a:custGeom>
            <a:avLst/>
            <a:gdLst/>
            <a:ahLst/>
            <a:cxnLst/>
            <a:rect l="0" t="0" r="0" b="0"/>
            <a:pathLst>
              <a:path w="251461" h="12192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7620"/>
                </a:lnTo>
                <a:lnTo>
                  <a:pt x="152400" y="7620"/>
                </a:lnTo>
                <a:lnTo>
                  <a:pt x="175260" y="762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36220" y="15240"/>
                </a:lnTo>
                <a:lnTo>
                  <a:pt x="243840" y="22860"/>
                </a:lnTo>
                <a:lnTo>
                  <a:pt x="251460" y="22860"/>
                </a:lnTo>
                <a:lnTo>
                  <a:pt x="251460" y="30480"/>
                </a:lnTo>
                <a:lnTo>
                  <a:pt x="243840" y="30480"/>
                </a:lnTo>
                <a:lnTo>
                  <a:pt x="236220" y="30480"/>
                </a:lnTo>
                <a:lnTo>
                  <a:pt x="228600" y="38100"/>
                </a:lnTo>
                <a:lnTo>
                  <a:pt x="213360" y="38100"/>
                </a:lnTo>
                <a:lnTo>
                  <a:pt x="205740" y="38100"/>
                </a:lnTo>
                <a:lnTo>
                  <a:pt x="182880" y="38100"/>
                </a:lnTo>
                <a:lnTo>
                  <a:pt x="167640" y="45720"/>
                </a:lnTo>
                <a:lnTo>
                  <a:pt x="152400" y="4572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21920" y="68580"/>
                </a:lnTo>
                <a:lnTo>
                  <a:pt x="129540" y="76200"/>
                </a:lnTo>
                <a:lnTo>
                  <a:pt x="137160" y="83820"/>
                </a:lnTo>
                <a:lnTo>
                  <a:pt x="14478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75260" y="99060"/>
                </a:lnTo>
                <a:lnTo>
                  <a:pt x="190500" y="106680"/>
                </a:lnTo>
                <a:lnTo>
                  <a:pt x="190500" y="114300"/>
                </a:lnTo>
                <a:lnTo>
                  <a:pt x="198120" y="114300"/>
                </a:lnTo>
                <a:lnTo>
                  <a:pt x="198120" y="121920"/>
                </a:lnTo>
                <a:lnTo>
                  <a:pt x="198120" y="121920"/>
                </a:lnTo>
                <a:lnTo>
                  <a:pt x="190500" y="121920"/>
                </a:lnTo>
                <a:lnTo>
                  <a:pt x="182880" y="121920"/>
                </a:lnTo>
                <a:lnTo>
                  <a:pt x="175260" y="121920"/>
                </a:lnTo>
                <a:lnTo>
                  <a:pt x="160020" y="121920"/>
                </a:lnTo>
                <a:lnTo>
                  <a:pt x="144780" y="121920"/>
                </a:lnTo>
                <a:lnTo>
                  <a:pt x="121920" y="121920"/>
                </a:lnTo>
                <a:lnTo>
                  <a:pt x="106680" y="121920"/>
                </a:lnTo>
                <a:lnTo>
                  <a:pt x="91440" y="121920"/>
                </a:lnTo>
                <a:lnTo>
                  <a:pt x="76200" y="121920"/>
                </a:lnTo>
                <a:lnTo>
                  <a:pt x="60960" y="121920"/>
                </a:lnTo>
                <a:lnTo>
                  <a:pt x="45720" y="121920"/>
                </a:lnTo>
                <a:lnTo>
                  <a:pt x="38100" y="121920"/>
                </a:lnTo>
                <a:lnTo>
                  <a:pt x="30480" y="114300"/>
                </a:lnTo>
                <a:lnTo>
                  <a:pt x="22860" y="114300"/>
                </a:lnTo>
                <a:lnTo>
                  <a:pt x="2286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141220" y="3825240"/>
            <a:ext cx="38101" cy="167641"/>
          </a:xfrm>
          <a:custGeom>
            <a:avLst/>
            <a:gdLst/>
            <a:ahLst/>
            <a:cxnLst/>
            <a:rect l="0" t="0" r="0" b="0"/>
            <a:pathLst>
              <a:path w="38101" h="16764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255520" y="3810000"/>
            <a:ext cx="22861" cy="152401"/>
          </a:xfrm>
          <a:custGeom>
            <a:avLst/>
            <a:gdLst/>
            <a:ahLst/>
            <a:cxnLst/>
            <a:rect l="0" t="0" r="0" b="0"/>
            <a:pathLst>
              <a:path w="22861" h="15240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133600" y="3764280"/>
            <a:ext cx="243841" cy="53341"/>
          </a:xfrm>
          <a:custGeom>
            <a:avLst/>
            <a:gdLst/>
            <a:ahLst/>
            <a:cxnLst/>
            <a:rect l="0" t="0" r="0" b="0"/>
            <a:pathLst>
              <a:path w="243841" h="53341">
                <a:moveTo>
                  <a:pt x="15240" y="53340"/>
                </a:moveTo>
                <a:lnTo>
                  <a:pt x="7620" y="45720"/>
                </a:lnTo>
                <a:lnTo>
                  <a:pt x="762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60020" y="2286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13360" y="38100"/>
                </a:lnTo>
                <a:lnTo>
                  <a:pt x="220980" y="38100"/>
                </a:lnTo>
                <a:lnTo>
                  <a:pt x="236220" y="38100"/>
                </a:lnTo>
                <a:lnTo>
                  <a:pt x="243840" y="38100"/>
                </a:lnTo>
                <a:lnTo>
                  <a:pt x="24384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438400" y="3802380"/>
            <a:ext cx="99061" cy="152401"/>
          </a:xfrm>
          <a:custGeom>
            <a:avLst/>
            <a:gdLst/>
            <a:ahLst/>
            <a:cxnLst/>
            <a:rect l="0" t="0" r="0" b="0"/>
            <a:pathLst>
              <a:path w="99061" h="152401">
                <a:moveTo>
                  <a:pt x="0" y="114300"/>
                </a:moveTo>
                <a:lnTo>
                  <a:pt x="0" y="114300"/>
                </a:lnTo>
                <a:lnTo>
                  <a:pt x="0" y="114300"/>
                </a:lnTo>
                <a:lnTo>
                  <a:pt x="0" y="12192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44780"/>
                </a:lnTo>
                <a:lnTo>
                  <a:pt x="762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15240" y="152400"/>
                </a:lnTo>
                <a:lnTo>
                  <a:pt x="22860" y="152400"/>
                </a:lnTo>
                <a:lnTo>
                  <a:pt x="22860" y="152400"/>
                </a:lnTo>
                <a:lnTo>
                  <a:pt x="22860" y="144780"/>
                </a:lnTo>
                <a:lnTo>
                  <a:pt x="30480" y="144780"/>
                </a:lnTo>
                <a:lnTo>
                  <a:pt x="30480" y="137160"/>
                </a:lnTo>
                <a:lnTo>
                  <a:pt x="30480" y="121920"/>
                </a:lnTo>
                <a:lnTo>
                  <a:pt x="30480" y="114300"/>
                </a:lnTo>
                <a:lnTo>
                  <a:pt x="30480" y="106680"/>
                </a:lnTo>
                <a:lnTo>
                  <a:pt x="30480" y="91440"/>
                </a:lnTo>
                <a:lnTo>
                  <a:pt x="30480" y="83820"/>
                </a:lnTo>
                <a:lnTo>
                  <a:pt x="30480" y="68580"/>
                </a:lnTo>
                <a:lnTo>
                  <a:pt x="30480" y="60960"/>
                </a:lnTo>
                <a:lnTo>
                  <a:pt x="30480" y="53340"/>
                </a:lnTo>
                <a:lnTo>
                  <a:pt x="38100" y="38100"/>
                </a:lnTo>
                <a:lnTo>
                  <a:pt x="3810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45720" y="1524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2552700" y="3710940"/>
            <a:ext cx="144781" cy="68581"/>
          </a:xfrm>
          <a:custGeom>
            <a:avLst/>
            <a:gdLst/>
            <a:ahLst/>
            <a:cxnLst/>
            <a:rect l="0" t="0" r="0" b="0"/>
            <a:pathLst>
              <a:path w="144781" h="6858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99060" y="1524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30480"/>
                </a:lnTo>
                <a:lnTo>
                  <a:pt x="60960" y="38100"/>
                </a:lnTo>
                <a:lnTo>
                  <a:pt x="60960" y="38100"/>
                </a:lnTo>
                <a:lnTo>
                  <a:pt x="53340" y="45720"/>
                </a:lnTo>
                <a:lnTo>
                  <a:pt x="53340" y="45720"/>
                </a:lnTo>
                <a:lnTo>
                  <a:pt x="53340" y="53340"/>
                </a:lnTo>
                <a:lnTo>
                  <a:pt x="60960" y="53340"/>
                </a:lnTo>
                <a:lnTo>
                  <a:pt x="60960" y="60960"/>
                </a:lnTo>
                <a:lnTo>
                  <a:pt x="68580" y="60960"/>
                </a:lnTo>
                <a:lnTo>
                  <a:pt x="76200" y="68580"/>
                </a:lnTo>
                <a:lnTo>
                  <a:pt x="91440" y="68580"/>
                </a:lnTo>
                <a:lnTo>
                  <a:pt x="99060" y="68580"/>
                </a:lnTo>
                <a:lnTo>
                  <a:pt x="114300" y="68580"/>
                </a:lnTo>
                <a:lnTo>
                  <a:pt x="129540" y="68580"/>
                </a:lnTo>
                <a:lnTo>
                  <a:pt x="144780" y="68580"/>
                </a:lnTo>
                <a:lnTo>
                  <a:pt x="14478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2895600" y="3573780"/>
            <a:ext cx="228601" cy="441961"/>
          </a:xfrm>
          <a:custGeom>
            <a:avLst/>
            <a:gdLst/>
            <a:ahLst/>
            <a:cxnLst/>
            <a:rect l="0" t="0" r="0" b="0"/>
            <a:pathLst>
              <a:path w="228601" h="44196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3048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0" y="266700"/>
                </a:lnTo>
                <a:lnTo>
                  <a:pt x="0" y="281940"/>
                </a:lnTo>
                <a:lnTo>
                  <a:pt x="0" y="297180"/>
                </a:lnTo>
                <a:lnTo>
                  <a:pt x="0" y="312420"/>
                </a:lnTo>
                <a:lnTo>
                  <a:pt x="7620" y="327660"/>
                </a:lnTo>
                <a:lnTo>
                  <a:pt x="7620" y="335280"/>
                </a:lnTo>
                <a:lnTo>
                  <a:pt x="7620" y="350520"/>
                </a:lnTo>
                <a:lnTo>
                  <a:pt x="15240" y="358140"/>
                </a:lnTo>
                <a:lnTo>
                  <a:pt x="15240" y="358140"/>
                </a:lnTo>
                <a:lnTo>
                  <a:pt x="15240" y="365760"/>
                </a:lnTo>
                <a:lnTo>
                  <a:pt x="15240" y="365760"/>
                </a:lnTo>
                <a:lnTo>
                  <a:pt x="15240" y="358140"/>
                </a:lnTo>
                <a:lnTo>
                  <a:pt x="15240" y="358140"/>
                </a:lnTo>
                <a:lnTo>
                  <a:pt x="15240" y="350520"/>
                </a:lnTo>
                <a:lnTo>
                  <a:pt x="15240" y="342900"/>
                </a:lnTo>
                <a:lnTo>
                  <a:pt x="22860" y="335280"/>
                </a:lnTo>
                <a:lnTo>
                  <a:pt x="22860" y="327660"/>
                </a:lnTo>
                <a:lnTo>
                  <a:pt x="22860" y="312420"/>
                </a:lnTo>
                <a:lnTo>
                  <a:pt x="22860" y="304800"/>
                </a:lnTo>
                <a:lnTo>
                  <a:pt x="22860" y="297180"/>
                </a:lnTo>
                <a:lnTo>
                  <a:pt x="22860" y="297180"/>
                </a:lnTo>
                <a:lnTo>
                  <a:pt x="30480" y="281940"/>
                </a:lnTo>
                <a:lnTo>
                  <a:pt x="30480" y="281940"/>
                </a:lnTo>
                <a:lnTo>
                  <a:pt x="38100" y="281940"/>
                </a:lnTo>
                <a:lnTo>
                  <a:pt x="38100" y="274320"/>
                </a:lnTo>
                <a:lnTo>
                  <a:pt x="45720" y="274320"/>
                </a:lnTo>
                <a:lnTo>
                  <a:pt x="60960" y="274320"/>
                </a:lnTo>
                <a:lnTo>
                  <a:pt x="68580" y="281940"/>
                </a:lnTo>
                <a:lnTo>
                  <a:pt x="76200" y="281940"/>
                </a:lnTo>
                <a:lnTo>
                  <a:pt x="91440" y="289560"/>
                </a:lnTo>
                <a:lnTo>
                  <a:pt x="99060" y="297180"/>
                </a:lnTo>
                <a:lnTo>
                  <a:pt x="114300" y="312420"/>
                </a:lnTo>
                <a:lnTo>
                  <a:pt x="129540" y="320040"/>
                </a:lnTo>
                <a:lnTo>
                  <a:pt x="144780" y="335280"/>
                </a:lnTo>
                <a:lnTo>
                  <a:pt x="160020" y="342900"/>
                </a:lnTo>
                <a:lnTo>
                  <a:pt x="175260" y="358140"/>
                </a:lnTo>
                <a:lnTo>
                  <a:pt x="182880" y="373380"/>
                </a:lnTo>
                <a:lnTo>
                  <a:pt x="198120" y="388620"/>
                </a:lnTo>
                <a:lnTo>
                  <a:pt x="205740" y="403860"/>
                </a:lnTo>
                <a:lnTo>
                  <a:pt x="213360" y="419100"/>
                </a:lnTo>
                <a:lnTo>
                  <a:pt x="228600" y="441960"/>
                </a:lnTo>
                <a:lnTo>
                  <a:pt x="228600" y="441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779520" y="3825240"/>
            <a:ext cx="274321" cy="144781"/>
          </a:xfrm>
          <a:custGeom>
            <a:avLst/>
            <a:gdLst/>
            <a:ahLst/>
            <a:cxnLst/>
            <a:rect l="0" t="0" r="0" b="0"/>
            <a:pathLst>
              <a:path w="274321" h="144781">
                <a:moveTo>
                  <a:pt x="0" y="76200"/>
                </a:moveTo>
                <a:lnTo>
                  <a:pt x="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15240" y="83820"/>
                </a:lnTo>
                <a:lnTo>
                  <a:pt x="22860" y="83820"/>
                </a:lnTo>
                <a:lnTo>
                  <a:pt x="22860" y="91440"/>
                </a:lnTo>
                <a:lnTo>
                  <a:pt x="30480" y="91440"/>
                </a:lnTo>
                <a:lnTo>
                  <a:pt x="30480" y="99060"/>
                </a:lnTo>
                <a:lnTo>
                  <a:pt x="38100" y="106680"/>
                </a:lnTo>
                <a:lnTo>
                  <a:pt x="38100" y="114300"/>
                </a:lnTo>
                <a:lnTo>
                  <a:pt x="45720" y="121920"/>
                </a:lnTo>
                <a:lnTo>
                  <a:pt x="45720" y="121920"/>
                </a:lnTo>
                <a:lnTo>
                  <a:pt x="53340" y="129540"/>
                </a:lnTo>
                <a:lnTo>
                  <a:pt x="53340" y="137160"/>
                </a:lnTo>
                <a:lnTo>
                  <a:pt x="60960" y="137160"/>
                </a:lnTo>
                <a:lnTo>
                  <a:pt x="60960" y="137160"/>
                </a:lnTo>
                <a:lnTo>
                  <a:pt x="60960" y="144780"/>
                </a:lnTo>
                <a:lnTo>
                  <a:pt x="60960" y="144780"/>
                </a:lnTo>
                <a:lnTo>
                  <a:pt x="60960" y="144780"/>
                </a:lnTo>
                <a:lnTo>
                  <a:pt x="68580" y="137160"/>
                </a:lnTo>
                <a:lnTo>
                  <a:pt x="68580" y="137160"/>
                </a:lnTo>
                <a:lnTo>
                  <a:pt x="68580" y="129540"/>
                </a:lnTo>
                <a:lnTo>
                  <a:pt x="68580" y="121920"/>
                </a:lnTo>
                <a:lnTo>
                  <a:pt x="68580" y="106680"/>
                </a:lnTo>
                <a:lnTo>
                  <a:pt x="60960" y="99060"/>
                </a:lnTo>
                <a:lnTo>
                  <a:pt x="60960" y="83820"/>
                </a:lnTo>
                <a:lnTo>
                  <a:pt x="60960" y="68580"/>
                </a:lnTo>
                <a:lnTo>
                  <a:pt x="60960" y="60960"/>
                </a:lnTo>
                <a:lnTo>
                  <a:pt x="60960" y="53340"/>
                </a:lnTo>
                <a:lnTo>
                  <a:pt x="60960" y="38100"/>
                </a:lnTo>
                <a:lnTo>
                  <a:pt x="68580" y="3048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7620"/>
                </a:lnTo>
                <a:lnTo>
                  <a:pt x="190500" y="762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51460" y="22860"/>
                </a:lnTo>
                <a:lnTo>
                  <a:pt x="274320" y="30480"/>
                </a:lnTo>
                <a:lnTo>
                  <a:pt x="27432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046220" y="390144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069080" y="39395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15240" y="0"/>
                </a:moveTo>
                <a:lnTo>
                  <a:pt x="762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274820" y="3771900"/>
            <a:ext cx="22861" cy="160021"/>
          </a:xfrm>
          <a:custGeom>
            <a:avLst/>
            <a:gdLst/>
            <a:ahLst/>
            <a:cxnLst/>
            <a:rect l="0" t="0" r="0" b="0"/>
            <a:pathLst>
              <a:path w="22861" h="16002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351020" y="375666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76200" y="15240"/>
                </a:move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8100" y="60960"/>
                </a:lnTo>
                <a:lnTo>
                  <a:pt x="53340" y="53340"/>
                </a:lnTo>
                <a:lnTo>
                  <a:pt x="68580" y="53340"/>
                </a:lnTo>
                <a:lnTo>
                  <a:pt x="83820" y="53340"/>
                </a:lnTo>
                <a:lnTo>
                  <a:pt x="99060" y="60960"/>
                </a:lnTo>
                <a:lnTo>
                  <a:pt x="114300" y="60960"/>
                </a:lnTo>
                <a:lnTo>
                  <a:pt x="129540" y="68580"/>
                </a:lnTo>
                <a:lnTo>
                  <a:pt x="137160" y="6858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0020" y="91440"/>
                </a:lnTo>
                <a:lnTo>
                  <a:pt x="160020" y="106680"/>
                </a:lnTo>
                <a:lnTo>
                  <a:pt x="160020" y="114300"/>
                </a:lnTo>
                <a:lnTo>
                  <a:pt x="160020" y="121920"/>
                </a:lnTo>
                <a:lnTo>
                  <a:pt x="152400" y="129540"/>
                </a:lnTo>
                <a:lnTo>
                  <a:pt x="144780" y="137160"/>
                </a:lnTo>
                <a:lnTo>
                  <a:pt x="144780" y="14478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06680" y="160020"/>
                </a:lnTo>
                <a:lnTo>
                  <a:pt x="91440" y="160020"/>
                </a:lnTo>
                <a:lnTo>
                  <a:pt x="83820" y="160020"/>
                </a:lnTo>
                <a:lnTo>
                  <a:pt x="8382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427220" y="3749040"/>
            <a:ext cx="198121" cy="22861"/>
          </a:xfrm>
          <a:custGeom>
            <a:avLst/>
            <a:gdLst/>
            <a:ahLst/>
            <a:cxnLst/>
            <a:rect l="0" t="0" r="0" b="0"/>
            <a:pathLst>
              <a:path w="198121" h="22861">
                <a:moveTo>
                  <a:pt x="0" y="22860"/>
                </a:moveTo>
                <a:lnTo>
                  <a:pt x="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52400" y="7620"/>
                </a:lnTo>
                <a:lnTo>
                  <a:pt x="167640" y="7620"/>
                </a:lnTo>
                <a:lnTo>
                  <a:pt x="198120" y="7620"/>
                </a:lnTo>
                <a:lnTo>
                  <a:pt x="1981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105400" y="3672840"/>
            <a:ext cx="228601" cy="236221"/>
          </a:xfrm>
          <a:custGeom>
            <a:avLst/>
            <a:gdLst/>
            <a:ahLst/>
            <a:cxnLst/>
            <a:rect l="0" t="0" r="0" b="0"/>
            <a:pathLst>
              <a:path w="228601" h="236221">
                <a:moveTo>
                  <a:pt x="4572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53340"/>
                </a:lnTo>
                <a:lnTo>
                  <a:pt x="38100" y="68580"/>
                </a:lnTo>
                <a:lnTo>
                  <a:pt x="38100" y="83820"/>
                </a:lnTo>
                <a:lnTo>
                  <a:pt x="30480" y="99060"/>
                </a:lnTo>
                <a:lnTo>
                  <a:pt x="30480" y="114300"/>
                </a:lnTo>
                <a:lnTo>
                  <a:pt x="30480" y="129540"/>
                </a:lnTo>
                <a:lnTo>
                  <a:pt x="22860" y="144780"/>
                </a:lnTo>
                <a:lnTo>
                  <a:pt x="22860" y="160020"/>
                </a:lnTo>
                <a:lnTo>
                  <a:pt x="15240" y="175260"/>
                </a:lnTo>
                <a:lnTo>
                  <a:pt x="15240" y="190500"/>
                </a:lnTo>
                <a:lnTo>
                  <a:pt x="15240" y="205740"/>
                </a:lnTo>
                <a:lnTo>
                  <a:pt x="15240" y="213360"/>
                </a:lnTo>
                <a:lnTo>
                  <a:pt x="7620" y="220980"/>
                </a:lnTo>
                <a:lnTo>
                  <a:pt x="7620" y="228600"/>
                </a:lnTo>
                <a:lnTo>
                  <a:pt x="7620" y="228600"/>
                </a:lnTo>
                <a:lnTo>
                  <a:pt x="7620" y="236220"/>
                </a:lnTo>
                <a:lnTo>
                  <a:pt x="7620" y="236220"/>
                </a:lnTo>
                <a:lnTo>
                  <a:pt x="7620" y="236220"/>
                </a:lnTo>
                <a:lnTo>
                  <a:pt x="7620" y="236220"/>
                </a:lnTo>
                <a:lnTo>
                  <a:pt x="0" y="228600"/>
                </a:lnTo>
                <a:lnTo>
                  <a:pt x="0" y="220980"/>
                </a:lnTo>
                <a:lnTo>
                  <a:pt x="0" y="213360"/>
                </a:lnTo>
                <a:lnTo>
                  <a:pt x="7620" y="205740"/>
                </a:lnTo>
                <a:lnTo>
                  <a:pt x="7620" y="198120"/>
                </a:lnTo>
                <a:lnTo>
                  <a:pt x="7620" y="182880"/>
                </a:lnTo>
                <a:lnTo>
                  <a:pt x="15240" y="175260"/>
                </a:lnTo>
                <a:lnTo>
                  <a:pt x="22860" y="167640"/>
                </a:lnTo>
                <a:lnTo>
                  <a:pt x="30480" y="16002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0960" y="144780"/>
                </a:lnTo>
                <a:lnTo>
                  <a:pt x="68580" y="144780"/>
                </a:lnTo>
                <a:lnTo>
                  <a:pt x="83820" y="14478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21920" y="144780"/>
                </a:lnTo>
                <a:lnTo>
                  <a:pt x="137160" y="152400"/>
                </a:lnTo>
                <a:lnTo>
                  <a:pt x="144780" y="152400"/>
                </a:lnTo>
                <a:lnTo>
                  <a:pt x="160020" y="160020"/>
                </a:lnTo>
                <a:lnTo>
                  <a:pt x="167640" y="167640"/>
                </a:lnTo>
                <a:lnTo>
                  <a:pt x="175260" y="175260"/>
                </a:lnTo>
                <a:lnTo>
                  <a:pt x="175260" y="182880"/>
                </a:lnTo>
                <a:lnTo>
                  <a:pt x="182880" y="182880"/>
                </a:lnTo>
                <a:lnTo>
                  <a:pt x="190500" y="190500"/>
                </a:lnTo>
                <a:lnTo>
                  <a:pt x="190500" y="198120"/>
                </a:lnTo>
                <a:lnTo>
                  <a:pt x="198120" y="205740"/>
                </a:lnTo>
                <a:lnTo>
                  <a:pt x="205740" y="213360"/>
                </a:lnTo>
                <a:lnTo>
                  <a:pt x="205740" y="213360"/>
                </a:lnTo>
                <a:lnTo>
                  <a:pt x="213360" y="213360"/>
                </a:lnTo>
                <a:lnTo>
                  <a:pt x="220980" y="220980"/>
                </a:lnTo>
                <a:lnTo>
                  <a:pt x="220980" y="220980"/>
                </a:lnTo>
                <a:lnTo>
                  <a:pt x="228600" y="220980"/>
                </a:lnTo>
                <a:lnTo>
                  <a:pt x="22860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387340" y="3802380"/>
            <a:ext cx="114301" cy="15241"/>
          </a:xfrm>
          <a:custGeom>
            <a:avLst/>
            <a:gdLst/>
            <a:ahLst/>
            <a:cxnLst/>
            <a:rect l="0" t="0" r="0" b="0"/>
            <a:pathLst>
              <a:path w="11430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394960" y="3870960"/>
            <a:ext cx="76201" cy="1"/>
          </a:xfrm>
          <a:custGeom>
            <a:avLst/>
            <a:gdLst/>
            <a:ahLst/>
            <a:cxnLst/>
            <a:rect l="0" t="0" r="0" b="0"/>
            <a:pathLst>
              <a:path w="76201" h="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76200" y="0"/>
                </a:lnTo>
                <a:lnTo>
                  <a:pt x="762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5608320" y="3718560"/>
            <a:ext cx="106681" cy="167641"/>
          </a:xfrm>
          <a:custGeom>
            <a:avLst/>
            <a:gdLst/>
            <a:ahLst/>
            <a:cxnLst/>
            <a:rect l="0" t="0" r="0" b="0"/>
            <a:pathLst>
              <a:path w="106681" h="167641">
                <a:moveTo>
                  <a:pt x="22860" y="30480"/>
                </a:moveTo>
                <a:lnTo>
                  <a:pt x="2286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53340"/>
                </a:lnTo>
                <a:lnTo>
                  <a:pt x="76200" y="68580"/>
                </a:lnTo>
                <a:lnTo>
                  <a:pt x="60960" y="76200"/>
                </a:lnTo>
                <a:lnTo>
                  <a:pt x="53340" y="83820"/>
                </a:lnTo>
                <a:lnTo>
                  <a:pt x="38100" y="9906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52400"/>
                </a:lnTo>
                <a:lnTo>
                  <a:pt x="15240" y="160020"/>
                </a:lnTo>
                <a:lnTo>
                  <a:pt x="22860" y="160020"/>
                </a:lnTo>
                <a:lnTo>
                  <a:pt x="30480" y="167640"/>
                </a:lnTo>
                <a:lnTo>
                  <a:pt x="45720" y="167640"/>
                </a:lnTo>
                <a:lnTo>
                  <a:pt x="60960" y="160020"/>
                </a:lnTo>
                <a:lnTo>
                  <a:pt x="83820" y="160020"/>
                </a:lnTo>
                <a:lnTo>
                  <a:pt x="106680" y="152400"/>
                </a:lnTo>
                <a:lnTo>
                  <a:pt x="1066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5814060" y="3726180"/>
            <a:ext cx="121921" cy="182881"/>
          </a:xfrm>
          <a:custGeom>
            <a:avLst/>
            <a:gdLst/>
            <a:ahLst/>
            <a:cxnLst/>
            <a:rect l="0" t="0" r="0" b="0"/>
            <a:pathLst>
              <a:path w="121921" h="18288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0480" y="60960"/>
                </a:lnTo>
                <a:lnTo>
                  <a:pt x="38100" y="60960"/>
                </a:lnTo>
                <a:lnTo>
                  <a:pt x="5334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83820" y="76200"/>
                </a:lnTo>
                <a:lnTo>
                  <a:pt x="99060" y="83820"/>
                </a:lnTo>
                <a:lnTo>
                  <a:pt x="106680" y="91440"/>
                </a:lnTo>
                <a:lnTo>
                  <a:pt x="114300" y="99060"/>
                </a:lnTo>
                <a:lnTo>
                  <a:pt x="114300" y="106680"/>
                </a:lnTo>
                <a:lnTo>
                  <a:pt x="121920" y="121920"/>
                </a:lnTo>
                <a:lnTo>
                  <a:pt x="114300" y="129540"/>
                </a:lnTo>
                <a:lnTo>
                  <a:pt x="114300" y="137160"/>
                </a:lnTo>
                <a:lnTo>
                  <a:pt x="106680" y="152400"/>
                </a:lnTo>
                <a:lnTo>
                  <a:pt x="99060" y="160020"/>
                </a:lnTo>
                <a:lnTo>
                  <a:pt x="91440" y="167640"/>
                </a:lnTo>
                <a:lnTo>
                  <a:pt x="83820" y="175260"/>
                </a:lnTo>
                <a:lnTo>
                  <a:pt x="68580" y="175260"/>
                </a:lnTo>
                <a:lnTo>
                  <a:pt x="53340" y="182880"/>
                </a:lnTo>
                <a:lnTo>
                  <a:pt x="45720" y="182880"/>
                </a:lnTo>
                <a:lnTo>
                  <a:pt x="30480" y="182880"/>
                </a:lnTo>
                <a:lnTo>
                  <a:pt x="22860" y="175260"/>
                </a:lnTo>
                <a:lnTo>
                  <a:pt x="7620" y="175260"/>
                </a:lnTo>
                <a:lnTo>
                  <a:pt x="762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5852160" y="3726180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22860"/>
                </a:move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769620" y="4305300"/>
            <a:ext cx="358141" cy="297181"/>
          </a:xfrm>
          <a:custGeom>
            <a:avLst/>
            <a:gdLst/>
            <a:ahLst/>
            <a:cxnLst/>
            <a:rect l="0" t="0" r="0" b="0"/>
            <a:pathLst>
              <a:path w="358141" h="2971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8120"/>
                </a:lnTo>
                <a:lnTo>
                  <a:pt x="762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7620" y="251460"/>
                </a:lnTo>
                <a:lnTo>
                  <a:pt x="7620" y="259080"/>
                </a:lnTo>
                <a:lnTo>
                  <a:pt x="7620" y="266700"/>
                </a:lnTo>
                <a:lnTo>
                  <a:pt x="7620" y="28194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97180"/>
                </a:lnTo>
                <a:lnTo>
                  <a:pt x="22860" y="297180"/>
                </a:lnTo>
                <a:lnTo>
                  <a:pt x="22860" y="297180"/>
                </a:lnTo>
                <a:lnTo>
                  <a:pt x="22860" y="297180"/>
                </a:lnTo>
                <a:lnTo>
                  <a:pt x="22860" y="297180"/>
                </a:lnTo>
                <a:lnTo>
                  <a:pt x="30480" y="297180"/>
                </a:lnTo>
                <a:lnTo>
                  <a:pt x="30480" y="289560"/>
                </a:lnTo>
                <a:lnTo>
                  <a:pt x="38100" y="281940"/>
                </a:lnTo>
                <a:lnTo>
                  <a:pt x="45720" y="274320"/>
                </a:lnTo>
                <a:lnTo>
                  <a:pt x="53340" y="266700"/>
                </a:lnTo>
                <a:lnTo>
                  <a:pt x="60960" y="259080"/>
                </a:lnTo>
                <a:lnTo>
                  <a:pt x="68580" y="243840"/>
                </a:lnTo>
                <a:lnTo>
                  <a:pt x="76200" y="236220"/>
                </a:lnTo>
                <a:lnTo>
                  <a:pt x="83820" y="220980"/>
                </a:lnTo>
                <a:lnTo>
                  <a:pt x="91440" y="213360"/>
                </a:lnTo>
                <a:lnTo>
                  <a:pt x="99060" y="198120"/>
                </a:lnTo>
                <a:lnTo>
                  <a:pt x="106680" y="182880"/>
                </a:lnTo>
                <a:lnTo>
                  <a:pt x="114300" y="175260"/>
                </a:lnTo>
                <a:lnTo>
                  <a:pt x="129540" y="160020"/>
                </a:lnTo>
                <a:lnTo>
                  <a:pt x="137160" y="144780"/>
                </a:lnTo>
                <a:lnTo>
                  <a:pt x="152400" y="137160"/>
                </a:lnTo>
                <a:lnTo>
                  <a:pt x="160020" y="121920"/>
                </a:lnTo>
                <a:lnTo>
                  <a:pt x="175260" y="114300"/>
                </a:lnTo>
                <a:lnTo>
                  <a:pt x="182880" y="99060"/>
                </a:lnTo>
                <a:lnTo>
                  <a:pt x="198120" y="91440"/>
                </a:lnTo>
                <a:lnTo>
                  <a:pt x="205740" y="83820"/>
                </a:lnTo>
                <a:lnTo>
                  <a:pt x="220980" y="76200"/>
                </a:lnTo>
                <a:lnTo>
                  <a:pt x="236220" y="60960"/>
                </a:lnTo>
                <a:lnTo>
                  <a:pt x="243840" y="53340"/>
                </a:lnTo>
                <a:lnTo>
                  <a:pt x="259080" y="45720"/>
                </a:lnTo>
                <a:lnTo>
                  <a:pt x="266700" y="38100"/>
                </a:lnTo>
                <a:lnTo>
                  <a:pt x="281940" y="30480"/>
                </a:lnTo>
                <a:lnTo>
                  <a:pt x="297180" y="30480"/>
                </a:lnTo>
                <a:lnTo>
                  <a:pt x="312420" y="22860"/>
                </a:lnTo>
                <a:lnTo>
                  <a:pt x="327660" y="15240"/>
                </a:lnTo>
                <a:lnTo>
                  <a:pt x="335280" y="15240"/>
                </a:lnTo>
                <a:lnTo>
                  <a:pt x="342900" y="15240"/>
                </a:lnTo>
                <a:lnTo>
                  <a:pt x="358140" y="7620"/>
                </a:lnTo>
                <a:lnTo>
                  <a:pt x="3581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066800" y="4419600"/>
            <a:ext cx="228601" cy="15241"/>
          </a:xfrm>
          <a:custGeom>
            <a:avLst/>
            <a:gdLst/>
            <a:ahLst/>
            <a:cxnLst/>
            <a:rect l="0" t="0" r="0" b="0"/>
            <a:pathLst>
              <a:path w="22860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82880" y="0"/>
                </a:lnTo>
                <a:lnTo>
                  <a:pt x="198120" y="0"/>
                </a:lnTo>
                <a:lnTo>
                  <a:pt x="228600" y="7620"/>
                </a:lnTo>
                <a:lnTo>
                  <a:pt x="2286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066800" y="4518660"/>
            <a:ext cx="205741" cy="7621"/>
          </a:xfrm>
          <a:custGeom>
            <a:avLst/>
            <a:gdLst/>
            <a:ahLst/>
            <a:cxnLst/>
            <a:rect l="0" t="0" r="0" b="0"/>
            <a:pathLst>
              <a:path w="20574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638300" y="4168140"/>
            <a:ext cx="15241" cy="236221"/>
          </a:xfrm>
          <a:custGeom>
            <a:avLst/>
            <a:gdLst/>
            <a:ahLst/>
            <a:cxnLst/>
            <a:rect l="0" t="0" r="0" b="0"/>
            <a:pathLst>
              <a:path w="15241" h="23622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508760" y="4411980"/>
            <a:ext cx="304801" cy="15241"/>
          </a:xfrm>
          <a:custGeom>
            <a:avLst/>
            <a:gdLst/>
            <a:ahLst/>
            <a:cxnLst/>
            <a:rect l="0" t="0" r="0" b="0"/>
            <a:pathLst>
              <a:path w="304801" h="1524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60020" y="0"/>
                </a:lnTo>
                <a:lnTo>
                  <a:pt x="182880" y="0"/>
                </a:lnTo>
                <a:lnTo>
                  <a:pt x="205740" y="0"/>
                </a:lnTo>
                <a:lnTo>
                  <a:pt x="228600" y="7620"/>
                </a:lnTo>
                <a:lnTo>
                  <a:pt x="243840" y="7620"/>
                </a:lnTo>
                <a:lnTo>
                  <a:pt x="259080" y="7620"/>
                </a:lnTo>
                <a:lnTo>
                  <a:pt x="281940" y="7620"/>
                </a:lnTo>
                <a:lnTo>
                  <a:pt x="304800" y="15240"/>
                </a:lnTo>
                <a:lnTo>
                  <a:pt x="3048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554480" y="4488180"/>
            <a:ext cx="228601" cy="198121"/>
          </a:xfrm>
          <a:custGeom>
            <a:avLst/>
            <a:gdLst/>
            <a:ahLst/>
            <a:cxnLst/>
            <a:rect l="0" t="0" r="0" b="0"/>
            <a:pathLst>
              <a:path w="228601" h="19812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7620"/>
                </a:lnTo>
                <a:lnTo>
                  <a:pt x="167640" y="762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05740" y="22860"/>
                </a:lnTo>
                <a:lnTo>
                  <a:pt x="213360" y="22860"/>
                </a:lnTo>
                <a:lnTo>
                  <a:pt x="220980" y="22860"/>
                </a:lnTo>
                <a:lnTo>
                  <a:pt x="228600" y="30480"/>
                </a:lnTo>
                <a:lnTo>
                  <a:pt x="220980" y="30480"/>
                </a:lnTo>
                <a:lnTo>
                  <a:pt x="213360" y="30480"/>
                </a:lnTo>
                <a:lnTo>
                  <a:pt x="205740" y="38100"/>
                </a:lnTo>
                <a:lnTo>
                  <a:pt x="190500" y="38100"/>
                </a:lnTo>
                <a:lnTo>
                  <a:pt x="175260" y="45720"/>
                </a:lnTo>
                <a:lnTo>
                  <a:pt x="152400" y="45720"/>
                </a:lnTo>
                <a:lnTo>
                  <a:pt x="137160" y="53340"/>
                </a:lnTo>
                <a:lnTo>
                  <a:pt x="121920" y="53340"/>
                </a:lnTo>
                <a:lnTo>
                  <a:pt x="106680" y="53340"/>
                </a:lnTo>
                <a:lnTo>
                  <a:pt x="99060" y="60960"/>
                </a:lnTo>
                <a:lnTo>
                  <a:pt x="83820" y="60960"/>
                </a:lnTo>
                <a:lnTo>
                  <a:pt x="83820" y="68580"/>
                </a:lnTo>
                <a:lnTo>
                  <a:pt x="83820" y="76200"/>
                </a:lnTo>
                <a:lnTo>
                  <a:pt x="83820" y="83820"/>
                </a:lnTo>
                <a:lnTo>
                  <a:pt x="83820" y="83820"/>
                </a:lnTo>
                <a:lnTo>
                  <a:pt x="99060" y="99060"/>
                </a:lnTo>
                <a:lnTo>
                  <a:pt x="106680" y="106680"/>
                </a:lnTo>
                <a:lnTo>
                  <a:pt x="129540" y="114300"/>
                </a:lnTo>
                <a:lnTo>
                  <a:pt x="144780" y="129540"/>
                </a:lnTo>
                <a:lnTo>
                  <a:pt x="160020" y="137160"/>
                </a:lnTo>
                <a:lnTo>
                  <a:pt x="182880" y="152400"/>
                </a:lnTo>
                <a:lnTo>
                  <a:pt x="198120" y="160020"/>
                </a:lnTo>
                <a:lnTo>
                  <a:pt x="213360" y="167640"/>
                </a:lnTo>
                <a:lnTo>
                  <a:pt x="220980" y="175260"/>
                </a:lnTo>
                <a:lnTo>
                  <a:pt x="220980" y="182880"/>
                </a:lnTo>
                <a:lnTo>
                  <a:pt x="220980" y="190500"/>
                </a:lnTo>
                <a:lnTo>
                  <a:pt x="213360" y="198120"/>
                </a:lnTo>
                <a:lnTo>
                  <a:pt x="205740" y="198120"/>
                </a:lnTo>
                <a:lnTo>
                  <a:pt x="190500" y="198120"/>
                </a:lnTo>
                <a:lnTo>
                  <a:pt x="175260" y="198120"/>
                </a:lnTo>
                <a:lnTo>
                  <a:pt x="160020" y="198120"/>
                </a:lnTo>
                <a:lnTo>
                  <a:pt x="137160" y="198120"/>
                </a:lnTo>
                <a:lnTo>
                  <a:pt x="114300" y="198120"/>
                </a:lnTo>
                <a:lnTo>
                  <a:pt x="91440" y="198120"/>
                </a:lnTo>
                <a:lnTo>
                  <a:pt x="68580" y="190500"/>
                </a:lnTo>
                <a:lnTo>
                  <a:pt x="53340" y="190500"/>
                </a:lnTo>
                <a:lnTo>
                  <a:pt x="38100" y="182880"/>
                </a:lnTo>
                <a:lnTo>
                  <a:pt x="30480" y="182880"/>
                </a:lnTo>
                <a:lnTo>
                  <a:pt x="15240" y="17526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2004060" y="4427220"/>
            <a:ext cx="38101" cy="152401"/>
          </a:xfrm>
          <a:custGeom>
            <a:avLst/>
            <a:gdLst/>
            <a:ahLst/>
            <a:cxnLst/>
            <a:rect l="0" t="0" r="0" b="0"/>
            <a:pathLst>
              <a:path w="38101" h="1524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30480" y="6096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2087880" y="4450080"/>
            <a:ext cx="182881" cy="175261"/>
          </a:xfrm>
          <a:custGeom>
            <a:avLst/>
            <a:gdLst/>
            <a:ahLst/>
            <a:cxnLst/>
            <a:rect l="0" t="0" r="0" b="0"/>
            <a:pathLst>
              <a:path w="182881" h="17526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68580" y="22860"/>
                </a:lnTo>
                <a:lnTo>
                  <a:pt x="60960" y="38100"/>
                </a:lnTo>
                <a:lnTo>
                  <a:pt x="5334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45720" y="45720"/>
                </a:lnTo>
                <a:lnTo>
                  <a:pt x="60960" y="53340"/>
                </a:lnTo>
                <a:lnTo>
                  <a:pt x="76200" y="53340"/>
                </a:lnTo>
                <a:lnTo>
                  <a:pt x="91440" y="53340"/>
                </a:lnTo>
                <a:lnTo>
                  <a:pt x="106680" y="53340"/>
                </a:lnTo>
                <a:lnTo>
                  <a:pt x="121920" y="60960"/>
                </a:lnTo>
                <a:lnTo>
                  <a:pt x="137160" y="68580"/>
                </a:lnTo>
                <a:lnTo>
                  <a:pt x="152400" y="76200"/>
                </a:lnTo>
                <a:lnTo>
                  <a:pt x="160020" y="83820"/>
                </a:lnTo>
                <a:lnTo>
                  <a:pt x="167640" y="91440"/>
                </a:lnTo>
                <a:lnTo>
                  <a:pt x="175260" y="106680"/>
                </a:lnTo>
                <a:lnTo>
                  <a:pt x="182880" y="114300"/>
                </a:lnTo>
                <a:lnTo>
                  <a:pt x="175260" y="121920"/>
                </a:lnTo>
                <a:lnTo>
                  <a:pt x="175260" y="129540"/>
                </a:lnTo>
                <a:lnTo>
                  <a:pt x="167640" y="137160"/>
                </a:lnTo>
                <a:lnTo>
                  <a:pt x="160020" y="152400"/>
                </a:lnTo>
                <a:lnTo>
                  <a:pt x="152400" y="160020"/>
                </a:lnTo>
                <a:lnTo>
                  <a:pt x="144780" y="167640"/>
                </a:lnTo>
                <a:lnTo>
                  <a:pt x="129540" y="167640"/>
                </a:lnTo>
                <a:lnTo>
                  <a:pt x="121920" y="175260"/>
                </a:lnTo>
                <a:lnTo>
                  <a:pt x="114300" y="175260"/>
                </a:lnTo>
                <a:lnTo>
                  <a:pt x="99060" y="175260"/>
                </a:lnTo>
                <a:lnTo>
                  <a:pt x="99060" y="167640"/>
                </a:lnTo>
                <a:lnTo>
                  <a:pt x="83820" y="167640"/>
                </a:lnTo>
                <a:lnTo>
                  <a:pt x="8382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2194560" y="446532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2346960" y="4381500"/>
            <a:ext cx="106681" cy="297181"/>
          </a:xfrm>
          <a:custGeom>
            <a:avLst/>
            <a:gdLst/>
            <a:ahLst/>
            <a:cxnLst/>
            <a:rect l="0" t="0" r="0" b="0"/>
            <a:pathLst>
              <a:path w="106681" h="29718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22860"/>
                </a:lnTo>
                <a:lnTo>
                  <a:pt x="38100" y="22860"/>
                </a:lnTo>
                <a:lnTo>
                  <a:pt x="45720" y="38100"/>
                </a:lnTo>
                <a:lnTo>
                  <a:pt x="53340" y="45720"/>
                </a:lnTo>
                <a:lnTo>
                  <a:pt x="60960" y="60960"/>
                </a:lnTo>
                <a:lnTo>
                  <a:pt x="76200" y="68580"/>
                </a:lnTo>
                <a:lnTo>
                  <a:pt x="83820" y="83820"/>
                </a:lnTo>
                <a:lnTo>
                  <a:pt x="91440" y="106680"/>
                </a:lnTo>
                <a:lnTo>
                  <a:pt x="99060" y="121920"/>
                </a:lnTo>
                <a:lnTo>
                  <a:pt x="106680" y="137160"/>
                </a:lnTo>
                <a:lnTo>
                  <a:pt x="106680" y="152400"/>
                </a:lnTo>
                <a:lnTo>
                  <a:pt x="106680" y="175260"/>
                </a:lnTo>
                <a:lnTo>
                  <a:pt x="99060" y="190500"/>
                </a:lnTo>
                <a:lnTo>
                  <a:pt x="99060" y="205740"/>
                </a:lnTo>
                <a:lnTo>
                  <a:pt x="91440" y="228600"/>
                </a:lnTo>
                <a:lnTo>
                  <a:pt x="76200" y="243840"/>
                </a:lnTo>
                <a:lnTo>
                  <a:pt x="60960" y="259080"/>
                </a:lnTo>
                <a:lnTo>
                  <a:pt x="45720" y="266700"/>
                </a:lnTo>
                <a:lnTo>
                  <a:pt x="30480" y="274320"/>
                </a:lnTo>
                <a:lnTo>
                  <a:pt x="7620" y="297180"/>
                </a:lnTo>
                <a:lnTo>
                  <a:pt x="7620" y="2971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1882140" y="4343400"/>
            <a:ext cx="236221" cy="281941"/>
          </a:xfrm>
          <a:custGeom>
            <a:avLst/>
            <a:gdLst/>
            <a:ahLst/>
            <a:cxnLst/>
            <a:rect l="0" t="0" r="0" b="0"/>
            <a:pathLst>
              <a:path w="236221" h="281941">
                <a:moveTo>
                  <a:pt x="83820" y="0"/>
                </a:moveTo>
                <a:lnTo>
                  <a:pt x="68580" y="7620"/>
                </a:lnTo>
                <a:lnTo>
                  <a:pt x="60960" y="7620"/>
                </a:lnTo>
                <a:lnTo>
                  <a:pt x="45720" y="22860"/>
                </a:lnTo>
                <a:lnTo>
                  <a:pt x="3048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75260"/>
                </a:lnTo>
                <a:lnTo>
                  <a:pt x="22860" y="190500"/>
                </a:lnTo>
                <a:lnTo>
                  <a:pt x="30480" y="198120"/>
                </a:lnTo>
                <a:lnTo>
                  <a:pt x="53340" y="220980"/>
                </a:lnTo>
                <a:lnTo>
                  <a:pt x="68580" y="228600"/>
                </a:lnTo>
                <a:lnTo>
                  <a:pt x="91440" y="243840"/>
                </a:lnTo>
                <a:lnTo>
                  <a:pt x="114300" y="251460"/>
                </a:lnTo>
                <a:lnTo>
                  <a:pt x="137160" y="266700"/>
                </a:lnTo>
                <a:lnTo>
                  <a:pt x="167640" y="274320"/>
                </a:lnTo>
                <a:lnTo>
                  <a:pt x="198120" y="274320"/>
                </a:lnTo>
                <a:lnTo>
                  <a:pt x="236220" y="281940"/>
                </a:lnTo>
                <a:lnTo>
                  <a:pt x="23622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461260" y="4267200"/>
            <a:ext cx="106681" cy="152401"/>
          </a:xfrm>
          <a:custGeom>
            <a:avLst/>
            <a:gdLst/>
            <a:ahLst/>
            <a:cxnLst/>
            <a:rect l="0" t="0" r="0" b="0"/>
            <a:pathLst>
              <a:path w="106681" h="152401">
                <a:moveTo>
                  <a:pt x="762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906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06680" y="4572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144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83820"/>
                </a:lnTo>
                <a:lnTo>
                  <a:pt x="53340" y="91440"/>
                </a:lnTo>
                <a:lnTo>
                  <a:pt x="3810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1524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22860" y="129540"/>
                </a:lnTo>
                <a:lnTo>
                  <a:pt x="30480" y="137160"/>
                </a:lnTo>
                <a:lnTo>
                  <a:pt x="38100" y="137160"/>
                </a:lnTo>
                <a:lnTo>
                  <a:pt x="60960" y="144780"/>
                </a:lnTo>
                <a:lnTo>
                  <a:pt x="76200" y="144780"/>
                </a:lnTo>
                <a:lnTo>
                  <a:pt x="99060" y="152400"/>
                </a:lnTo>
                <a:lnTo>
                  <a:pt x="9906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2682240" y="4343400"/>
            <a:ext cx="182881" cy="358141"/>
          </a:xfrm>
          <a:custGeom>
            <a:avLst/>
            <a:gdLst/>
            <a:ahLst/>
            <a:cxnLst/>
            <a:rect l="0" t="0" r="0" b="0"/>
            <a:pathLst>
              <a:path w="182881" h="358141">
                <a:moveTo>
                  <a:pt x="152400" y="0"/>
                </a:moveTo>
                <a:lnTo>
                  <a:pt x="144780" y="0"/>
                </a:lnTo>
                <a:lnTo>
                  <a:pt x="129540" y="7620"/>
                </a:lnTo>
                <a:lnTo>
                  <a:pt x="114300" y="15240"/>
                </a:lnTo>
                <a:lnTo>
                  <a:pt x="99060" y="22860"/>
                </a:lnTo>
                <a:lnTo>
                  <a:pt x="91440" y="38100"/>
                </a:lnTo>
                <a:lnTo>
                  <a:pt x="68580" y="53340"/>
                </a:lnTo>
                <a:lnTo>
                  <a:pt x="53340" y="68580"/>
                </a:lnTo>
                <a:lnTo>
                  <a:pt x="38100" y="83820"/>
                </a:lnTo>
                <a:lnTo>
                  <a:pt x="3048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20980"/>
                </a:lnTo>
                <a:lnTo>
                  <a:pt x="7620" y="243840"/>
                </a:lnTo>
                <a:lnTo>
                  <a:pt x="22860" y="259080"/>
                </a:lnTo>
                <a:lnTo>
                  <a:pt x="38100" y="274320"/>
                </a:lnTo>
                <a:lnTo>
                  <a:pt x="53340" y="297180"/>
                </a:lnTo>
                <a:lnTo>
                  <a:pt x="76200" y="312420"/>
                </a:lnTo>
                <a:lnTo>
                  <a:pt x="99060" y="320040"/>
                </a:lnTo>
                <a:lnTo>
                  <a:pt x="121920" y="335280"/>
                </a:lnTo>
                <a:lnTo>
                  <a:pt x="144780" y="342900"/>
                </a:lnTo>
                <a:lnTo>
                  <a:pt x="182880" y="358140"/>
                </a:lnTo>
                <a:lnTo>
                  <a:pt x="182880" y="3581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2865120" y="4396740"/>
            <a:ext cx="152401" cy="175261"/>
          </a:xfrm>
          <a:custGeom>
            <a:avLst/>
            <a:gdLst/>
            <a:ahLst/>
            <a:cxnLst/>
            <a:rect l="0" t="0" r="0" b="0"/>
            <a:pathLst>
              <a:path w="152401" h="175261">
                <a:moveTo>
                  <a:pt x="30480" y="30480"/>
                </a:moveTo>
                <a:lnTo>
                  <a:pt x="3048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1524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5240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21920" y="76200"/>
                </a:lnTo>
                <a:lnTo>
                  <a:pt x="106680" y="91440"/>
                </a:lnTo>
                <a:lnTo>
                  <a:pt x="91440" y="99060"/>
                </a:lnTo>
                <a:lnTo>
                  <a:pt x="76200" y="106680"/>
                </a:lnTo>
                <a:lnTo>
                  <a:pt x="53340" y="121920"/>
                </a:lnTo>
                <a:lnTo>
                  <a:pt x="38100" y="129540"/>
                </a:lnTo>
                <a:lnTo>
                  <a:pt x="22860" y="137160"/>
                </a:lnTo>
                <a:lnTo>
                  <a:pt x="15240" y="13716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67640"/>
                </a:lnTo>
                <a:lnTo>
                  <a:pt x="15240" y="175260"/>
                </a:lnTo>
                <a:lnTo>
                  <a:pt x="22860" y="175260"/>
                </a:lnTo>
                <a:lnTo>
                  <a:pt x="45720" y="175260"/>
                </a:lnTo>
                <a:lnTo>
                  <a:pt x="60960" y="175260"/>
                </a:lnTo>
                <a:lnTo>
                  <a:pt x="83820" y="175260"/>
                </a:lnTo>
                <a:lnTo>
                  <a:pt x="114300" y="175260"/>
                </a:lnTo>
                <a:lnTo>
                  <a:pt x="11430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/>
          <p:cNvSpPr/>
          <p:nvPr/>
        </p:nvSpPr>
        <p:spPr>
          <a:xfrm>
            <a:off x="3086100" y="4442460"/>
            <a:ext cx="175261" cy="198121"/>
          </a:xfrm>
          <a:custGeom>
            <a:avLst/>
            <a:gdLst/>
            <a:ahLst/>
            <a:cxnLst/>
            <a:rect l="0" t="0" r="0" b="0"/>
            <a:pathLst>
              <a:path w="175261" h="19812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1440"/>
                </a:lnTo>
                <a:lnTo>
                  <a:pt x="7620" y="91440"/>
                </a:lnTo>
                <a:lnTo>
                  <a:pt x="15240" y="83820"/>
                </a:lnTo>
                <a:lnTo>
                  <a:pt x="22860" y="76200"/>
                </a:lnTo>
                <a:lnTo>
                  <a:pt x="30480" y="76200"/>
                </a:lnTo>
                <a:lnTo>
                  <a:pt x="45720" y="76200"/>
                </a:lnTo>
                <a:lnTo>
                  <a:pt x="53340" y="68580"/>
                </a:lnTo>
                <a:lnTo>
                  <a:pt x="68580" y="68580"/>
                </a:lnTo>
                <a:lnTo>
                  <a:pt x="83820" y="68580"/>
                </a:lnTo>
                <a:lnTo>
                  <a:pt x="99060" y="68580"/>
                </a:lnTo>
                <a:lnTo>
                  <a:pt x="114300" y="68580"/>
                </a:lnTo>
                <a:lnTo>
                  <a:pt x="121920" y="76200"/>
                </a:lnTo>
                <a:lnTo>
                  <a:pt x="137160" y="76200"/>
                </a:lnTo>
                <a:lnTo>
                  <a:pt x="144780" y="83820"/>
                </a:lnTo>
                <a:lnTo>
                  <a:pt x="160020" y="91440"/>
                </a:lnTo>
                <a:lnTo>
                  <a:pt x="167640" y="99060"/>
                </a:lnTo>
                <a:lnTo>
                  <a:pt x="167640" y="114300"/>
                </a:lnTo>
                <a:lnTo>
                  <a:pt x="175260" y="121920"/>
                </a:lnTo>
                <a:lnTo>
                  <a:pt x="175260" y="129540"/>
                </a:lnTo>
                <a:lnTo>
                  <a:pt x="175260" y="144780"/>
                </a:lnTo>
                <a:lnTo>
                  <a:pt x="167640" y="152400"/>
                </a:lnTo>
                <a:lnTo>
                  <a:pt x="160020" y="160020"/>
                </a:lnTo>
                <a:lnTo>
                  <a:pt x="152400" y="175260"/>
                </a:lnTo>
                <a:lnTo>
                  <a:pt x="137160" y="182880"/>
                </a:lnTo>
                <a:lnTo>
                  <a:pt x="129540" y="190500"/>
                </a:lnTo>
                <a:lnTo>
                  <a:pt x="121920" y="190500"/>
                </a:lnTo>
                <a:lnTo>
                  <a:pt x="114300" y="198120"/>
                </a:lnTo>
                <a:lnTo>
                  <a:pt x="99060" y="198120"/>
                </a:lnTo>
                <a:lnTo>
                  <a:pt x="9906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41"/>
          <p:cNvSpPr/>
          <p:nvPr/>
        </p:nvSpPr>
        <p:spPr>
          <a:xfrm>
            <a:off x="3131820" y="443484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3276600" y="4312920"/>
            <a:ext cx="144781" cy="411481"/>
          </a:xfrm>
          <a:custGeom>
            <a:avLst/>
            <a:gdLst/>
            <a:ahLst/>
            <a:cxnLst/>
            <a:rect l="0" t="0" r="0" b="0"/>
            <a:pathLst>
              <a:path w="144781" h="411481">
                <a:moveTo>
                  <a:pt x="53340" y="0"/>
                </a:moveTo>
                <a:lnTo>
                  <a:pt x="53340" y="0"/>
                </a:lnTo>
                <a:lnTo>
                  <a:pt x="60960" y="7620"/>
                </a:lnTo>
                <a:lnTo>
                  <a:pt x="68580" y="15240"/>
                </a:lnTo>
                <a:lnTo>
                  <a:pt x="76200" y="30480"/>
                </a:lnTo>
                <a:lnTo>
                  <a:pt x="83820" y="38100"/>
                </a:lnTo>
                <a:lnTo>
                  <a:pt x="99060" y="60960"/>
                </a:lnTo>
                <a:lnTo>
                  <a:pt x="106680" y="83820"/>
                </a:lnTo>
                <a:lnTo>
                  <a:pt x="121920" y="99060"/>
                </a:lnTo>
                <a:lnTo>
                  <a:pt x="129540" y="129540"/>
                </a:lnTo>
                <a:lnTo>
                  <a:pt x="137160" y="152400"/>
                </a:lnTo>
                <a:lnTo>
                  <a:pt x="144780" y="175260"/>
                </a:lnTo>
                <a:lnTo>
                  <a:pt x="144780" y="205740"/>
                </a:lnTo>
                <a:lnTo>
                  <a:pt x="144780" y="228600"/>
                </a:lnTo>
                <a:lnTo>
                  <a:pt x="144780" y="259080"/>
                </a:lnTo>
                <a:lnTo>
                  <a:pt x="137160" y="281940"/>
                </a:lnTo>
                <a:lnTo>
                  <a:pt x="129540" y="304800"/>
                </a:lnTo>
                <a:lnTo>
                  <a:pt x="114300" y="327660"/>
                </a:lnTo>
                <a:lnTo>
                  <a:pt x="99060" y="342900"/>
                </a:lnTo>
                <a:lnTo>
                  <a:pt x="83820" y="358140"/>
                </a:lnTo>
                <a:lnTo>
                  <a:pt x="60960" y="373380"/>
                </a:lnTo>
                <a:lnTo>
                  <a:pt x="45720" y="388620"/>
                </a:lnTo>
                <a:lnTo>
                  <a:pt x="22860" y="396240"/>
                </a:lnTo>
                <a:lnTo>
                  <a:pt x="0" y="411480"/>
                </a:lnTo>
                <a:lnTo>
                  <a:pt x="0" y="411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3535680" y="4381500"/>
            <a:ext cx="38101" cy="236221"/>
          </a:xfrm>
          <a:custGeom>
            <a:avLst/>
            <a:gdLst/>
            <a:ahLst/>
            <a:cxnLst/>
            <a:rect l="0" t="0" r="0" b="0"/>
            <a:pathLst>
              <a:path w="38101" h="23622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30480" y="68580"/>
                </a:lnTo>
                <a:lnTo>
                  <a:pt x="30480" y="91440"/>
                </a:lnTo>
                <a:lnTo>
                  <a:pt x="22860" y="10668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20980"/>
                </a:lnTo>
                <a:lnTo>
                  <a:pt x="7620" y="220980"/>
                </a:lnTo>
                <a:lnTo>
                  <a:pt x="15240" y="236220"/>
                </a:lnTo>
                <a:lnTo>
                  <a:pt x="1524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3695700" y="4411980"/>
            <a:ext cx="1" cy="167641"/>
          </a:xfrm>
          <a:custGeom>
            <a:avLst/>
            <a:gdLst/>
            <a:ahLst/>
            <a:cxnLst/>
            <a:rect l="0" t="0" r="0" b="0"/>
            <a:pathLst>
              <a:path w="1" h="16764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3497580" y="4328160"/>
            <a:ext cx="358141" cy="91441"/>
          </a:xfrm>
          <a:custGeom>
            <a:avLst/>
            <a:gdLst/>
            <a:ahLst/>
            <a:cxnLst/>
            <a:rect l="0" t="0" r="0" b="0"/>
            <a:pathLst>
              <a:path w="358141" h="91441">
                <a:moveTo>
                  <a:pt x="15240" y="68580"/>
                </a:move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53340"/>
                </a:lnTo>
                <a:lnTo>
                  <a:pt x="38100" y="53340"/>
                </a:lnTo>
                <a:lnTo>
                  <a:pt x="53340" y="45720"/>
                </a:lnTo>
                <a:lnTo>
                  <a:pt x="60960" y="38100"/>
                </a:lnTo>
                <a:lnTo>
                  <a:pt x="76200" y="38100"/>
                </a:lnTo>
                <a:lnTo>
                  <a:pt x="83820" y="22860"/>
                </a:lnTo>
                <a:lnTo>
                  <a:pt x="99060" y="22860"/>
                </a:lnTo>
                <a:lnTo>
                  <a:pt x="106680" y="15240"/>
                </a:lnTo>
                <a:lnTo>
                  <a:pt x="114300" y="762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60020" y="53340"/>
                </a:lnTo>
                <a:lnTo>
                  <a:pt x="167640" y="60960"/>
                </a:lnTo>
                <a:lnTo>
                  <a:pt x="182880" y="68580"/>
                </a:lnTo>
                <a:lnTo>
                  <a:pt x="198120" y="76200"/>
                </a:lnTo>
                <a:lnTo>
                  <a:pt x="220980" y="83820"/>
                </a:lnTo>
                <a:lnTo>
                  <a:pt x="243840" y="83820"/>
                </a:lnTo>
                <a:lnTo>
                  <a:pt x="266700" y="91440"/>
                </a:lnTo>
                <a:lnTo>
                  <a:pt x="289560" y="91440"/>
                </a:lnTo>
                <a:lnTo>
                  <a:pt x="312420" y="91440"/>
                </a:lnTo>
                <a:lnTo>
                  <a:pt x="327660" y="91440"/>
                </a:lnTo>
                <a:lnTo>
                  <a:pt x="358140" y="83820"/>
                </a:lnTo>
                <a:lnTo>
                  <a:pt x="35814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990600" y="5128260"/>
            <a:ext cx="259081" cy="15241"/>
          </a:xfrm>
          <a:custGeom>
            <a:avLst/>
            <a:gdLst/>
            <a:ahLst/>
            <a:cxnLst/>
            <a:rect l="0" t="0" r="0" b="0"/>
            <a:pathLst>
              <a:path w="259081" h="15241">
                <a:moveTo>
                  <a:pt x="0" y="15240"/>
                </a:moveTo>
                <a:lnTo>
                  <a:pt x="762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20980" y="0"/>
                </a:lnTo>
                <a:lnTo>
                  <a:pt x="236220" y="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1089660" y="5173980"/>
            <a:ext cx="228601" cy="7621"/>
          </a:xfrm>
          <a:custGeom>
            <a:avLst/>
            <a:gdLst/>
            <a:ahLst/>
            <a:cxnLst/>
            <a:rect l="0" t="0" r="0" b="0"/>
            <a:pathLst>
              <a:path w="2286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28600" y="7620"/>
                </a:lnTo>
                <a:lnTo>
                  <a:pt x="2286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1653540" y="4861560"/>
            <a:ext cx="15241" cy="129541"/>
          </a:xfrm>
          <a:custGeom>
            <a:avLst/>
            <a:gdLst/>
            <a:ahLst/>
            <a:cxnLst/>
            <a:rect l="0" t="0" r="0" b="0"/>
            <a:pathLst>
              <a:path w="15241" h="12954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1516380" y="5036820"/>
            <a:ext cx="251461" cy="38101"/>
          </a:xfrm>
          <a:custGeom>
            <a:avLst/>
            <a:gdLst/>
            <a:ahLst/>
            <a:cxnLst/>
            <a:rect l="0" t="0" r="0" b="0"/>
            <a:pathLst>
              <a:path w="251461" h="3810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22860"/>
                </a:lnTo>
                <a:lnTo>
                  <a:pt x="91440" y="22860"/>
                </a:lnTo>
                <a:lnTo>
                  <a:pt x="106680" y="22860"/>
                </a:lnTo>
                <a:lnTo>
                  <a:pt x="129540" y="22860"/>
                </a:lnTo>
                <a:lnTo>
                  <a:pt x="144780" y="30480"/>
                </a:lnTo>
                <a:lnTo>
                  <a:pt x="167640" y="30480"/>
                </a:lnTo>
                <a:lnTo>
                  <a:pt x="182880" y="30480"/>
                </a:lnTo>
                <a:lnTo>
                  <a:pt x="205740" y="38100"/>
                </a:lnTo>
                <a:lnTo>
                  <a:pt x="220980" y="38100"/>
                </a:lnTo>
                <a:lnTo>
                  <a:pt x="236220" y="38100"/>
                </a:lnTo>
                <a:lnTo>
                  <a:pt x="251460" y="38100"/>
                </a:lnTo>
                <a:lnTo>
                  <a:pt x="25146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1592580" y="5135880"/>
            <a:ext cx="182881" cy="182881"/>
          </a:xfrm>
          <a:custGeom>
            <a:avLst/>
            <a:gdLst/>
            <a:ahLst/>
            <a:cxnLst/>
            <a:rect l="0" t="0" r="0" b="0"/>
            <a:pathLst>
              <a:path w="182881" h="18288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37160" y="2286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60020" y="45720"/>
                </a:lnTo>
                <a:lnTo>
                  <a:pt x="152400" y="45720"/>
                </a:lnTo>
                <a:lnTo>
                  <a:pt x="137160" y="45720"/>
                </a:lnTo>
                <a:lnTo>
                  <a:pt x="121920" y="45720"/>
                </a:lnTo>
                <a:lnTo>
                  <a:pt x="106680" y="45720"/>
                </a:lnTo>
                <a:lnTo>
                  <a:pt x="99060" y="45720"/>
                </a:lnTo>
                <a:lnTo>
                  <a:pt x="83820" y="45720"/>
                </a:lnTo>
                <a:lnTo>
                  <a:pt x="68580" y="53340"/>
                </a:lnTo>
                <a:lnTo>
                  <a:pt x="68580" y="53340"/>
                </a:lnTo>
                <a:lnTo>
                  <a:pt x="60960" y="60960"/>
                </a:lnTo>
                <a:lnTo>
                  <a:pt x="60960" y="68580"/>
                </a:lnTo>
                <a:lnTo>
                  <a:pt x="60960" y="76200"/>
                </a:lnTo>
                <a:lnTo>
                  <a:pt x="68580" y="83820"/>
                </a:lnTo>
                <a:lnTo>
                  <a:pt x="76200" y="91440"/>
                </a:lnTo>
                <a:lnTo>
                  <a:pt x="91440" y="106680"/>
                </a:lnTo>
                <a:lnTo>
                  <a:pt x="106680" y="114300"/>
                </a:lnTo>
                <a:lnTo>
                  <a:pt x="121920" y="121920"/>
                </a:lnTo>
                <a:lnTo>
                  <a:pt x="137160" y="137160"/>
                </a:lnTo>
                <a:lnTo>
                  <a:pt x="152400" y="144780"/>
                </a:lnTo>
                <a:lnTo>
                  <a:pt x="167640" y="152400"/>
                </a:lnTo>
                <a:lnTo>
                  <a:pt x="175260" y="160020"/>
                </a:lnTo>
                <a:lnTo>
                  <a:pt x="182880" y="167640"/>
                </a:lnTo>
                <a:lnTo>
                  <a:pt x="182880" y="175260"/>
                </a:lnTo>
                <a:lnTo>
                  <a:pt x="182880" y="175260"/>
                </a:lnTo>
                <a:lnTo>
                  <a:pt x="182880" y="175260"/>
                </a:lnTo>
                <a:lnTo>
                  <a:pt x="175260" y="182880"/>
                </a:lnTo>
                <a:lnTo>
                  <a:pt x="167640" y="182880"/>
                </a:lnTo>
                <a:lnTo>
                  <a:pt x="160020" y="175260"/>
                </a:lnTo>
                <a:lnTo>
                  <a:pt x="144780" y="175260"/>
                </a:lnTo>
                <a:lnTo>
                  <a:pt x="129540" y="175260"/>
                </a:lnTo>
                <a:lnTo>
                  <a:pt x="114300" y="167640"/>
                </a:lnTo>
                <a:lnTo>
                  <a:pt x="99060" y="167640"/>
                </a:lnTo>
                <a:lnTo>
                  <a:pt x="83820" y="167640"/>
                </a:lnTo>
                <a:lnTo>
                  <a:pt x="68580" y="160020"/>
                </a:lnTo>
                <a:lnTo>
                  <a:pt x="60960" y="160020"/>
                </a:lnTo>
                <a:lnTo>
                  <a:pt x="45720" y="152400"/>
                </a:lnTo>
                <a:lnTo>
                  <a:pt x="457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1905000" y="4945380"/>
            <a:ext cx="228601" cy="457201"/>
          </a:xfrm>
          <a:custGeom>
            <a:avLst/>
            <a:gdLst/>
            <a:ahLst/>
            <a:cxnLst/>
            <a:rect l="0" t="0" r="0" b="0"/>
            <a:pathLst>
              <a:path w="228601" h="457201">
                <a:moveTo>
                  <a:pt x="68580" y="0"/>
                </a:moveTo>
                <a:lnTo>
                  <a:pt x="6858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8382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7620" y="259080"/>
                </a:lnTo>
                <a:lnTo>
                  <a:pt x="15240" y="274320"/>
                </a:lnTo>
                <a:lnTo>
                  <a:pt x="30480" y="297180"/>
                </a:lnTo>
                <a:lnTo>
                  <a:pt x="45720" y="320040"/>
                </a:lnTo>
                <a:lnTo>
                  <a:pt x="60960" y="342900"/>
                </a:lnTo>
                <a:lnTo>
                  <a:pt x="83820" y="358140"/>
                </a:lnTo>
                <a:lnTo>
                  <a:pt x="106680" y="381000"/>
                </a:lnTo>
                <a:lnTo>
                  <a:pt x="129540" y="396240"/>
                </a:lnTo>
                <a:lnTo>
                  <a:pt x="160020" y="419100"/>
                </a:lnTo>
                <a:lnTo>
                  <a:pt x="190500" y="426720"/>
                </a:lnTo>
                <a:lnTo>
                  <a:pt x="228600" y="457200"/>
                </a:lnTo>
                <a:lnTo>
                  <a:pt x="228600" y="457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042160" y="5044440"/>
            <a:ext cx="152401" cy="220981"/>
          </a:xfrm>
          <a:custGeom>
            <a:avLst/>
            <a:gdLst/>
            <a:ahLst/>
            <a:cxnLst/>
            <a:rect l="0" t="0" r="0" b="0"/>
            <a:pathLst>
              <a:path w="152401" h="22098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38100"/>
                </a:lnTo>
                <a:lnTo>
                  <a:pt x="152400" y="4572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21920" y="76200"/>
                </a:lnTo>
                <a:lnTo>
                  <a:pt x="106680" y="83820"/>
                </a:lnTo>
                <a:lnTo>
                  <a:pt x="91440" y="99060"/>
                </a:lnTo>
                <a:lnTo>
                  <a:pt x="83820" y="106680"/>
                </a:lnTo>
                <a:lnTo>
                  <a:pt x="68580" y="114300"/>
                </a:lnTo>
                <a:lnTo>
                  <a:pt x="53340" y="129540"/>
                </a:lnTo>
                <a:lnTo>
                  <a:pt x="38100" y="137160"/>
                </a:lnTo>
                <a:lnTo>
                  <a:pt x="22860" y="152400"/>
                </a:lnTo>
                <a:lnTo>
                  <a:pt x="15240" y="160020"/>
                </a:lnTo>
                <a:lnTo>
                  <a:pt x="1524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15240" y="198120"/>
                </a:lnTo>
                <a:lnTo>
                  <a:pt x="22860" y="205740"/>
                </a:lnTo>
                <a:lnTo>
                  <a:pt x="30480" y="213360"/>
                </a:lnTo>
                <a:lnTo>
                  <a:pt x="38100" y="213360"/>
                </a:lnTo>
                <a:lnTo>
                  <a:pt x="53340" y="220980"/>
                </a:lnTo>
                <a:lnTo>
                  <a:pt x="76200" y="220980"/>
                </a:lnTo>
                <a:lnTo>
                  <a:pt x="91440" y="220980"/>
                </a:lnTo>
                <a:lnTo>
                  <a:pt x="121920" y="213360"/>
                </a:lnTo>
                <a:lnTo>
                  <a:pt x="12192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247900" y="5059680"/>
            <a:ext cx="144781" cy="198121"/>
          </a:xfrm>
          <a:custGeom>
            <a:avLst/>
            <a:gdLst/>
            <a:ahLst/>
            <a:cxnLst/>
            <a:rect l="0" t="0" r="0" b="0"/>
            <a:pathLst>
              <a:path w="144781" h="198121">
                <a:moveTo>
                  <a:pt x="0" y="30480"/>
                </a:move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29540" y="76200"/>
                </a:lnTo>
                <a:lnTo>
                  <a:pt x="121920" y="83820"/>
                </a:lnTo>
                <a:lnTo>
                  <a:pt x="106680" y="99060"/>
                </a:lnTo>
                <a:lnTo>
                  <a:pt x="91440" y="106680"/>
                </a:lnTo>
                <a:lnTo>
                  <a:pt x="76200" y="114300"/>
                </a:lnTo>
                <a:lnTo>
                  <a:pt x="60960" y="121920"/>
                </a:lnTo>
                <a:lnTo>
                  <a:pt x="45720" y="137160"/>
                </a:lnTo>
                <a:lnTo>
                  <a:pt x="30480" y="144780"/>
                </a:lnTo>
                <a:lnTo>
                  <a:pt x="22860" y="152400"/>
                </a:lnTo>
                <a:lnTo>
                  <a:pt x="15240" y="16002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0500"/>
                </a:lnTo>
                <a:lnTo>
                  <a:pt x="38100" y="198120"/>
                </a:lnTo>
                <a:lnTo>
                  <a:pt x="53340" y="198120"/>
                </a:lnTo>
                <a:lnTo>
                  <a:pt x="76200" y="198120"/>
                </a:lnTo>
                <a:lnTo>
                  <a:pt x="106680" y="198120"/>
                </a:lnTo>
                <a:lnTo>
                  <a:pt x="10668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438400" y="5120640"/>
            <a:ext cx="175261" cy="175261"/>
          </a:xfrm>
          <a:custGeom>
            <a:avLst/>
            <a:gdLst/>
            <a:ahLst/>
            <a:cxnLst/>
            <a:rect l="0" t="0" r="0" b="0"/>
            <a:pathLst>
              <a:path w="175261" h="175261">
                <a:moveTo>
                  <a:pt x="6858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38100" y="53340"/>
                </a:lnTo>
                <a:lnTo>
                  <a:pt x="53340" y="53340"/>
                </a:lnTo>
                <a:lnTo>
                  <a:pt x="68580" y="53340"/>
                </a:lnTo>
                <a:lnTo>
                  <a:pt x="76200" y="53340"/>
                </a:lnTo>
                <a:lnTo>
                  <a:pt x="99060" y="60960"/>
                </a:lnTo>
                <a:lnTo>
                  <a:pt x="106680" y="68580"/>
                </a:lnTo>
                <a:lnTo>
                  <a:pt x="121920" y="68580"/>
                </a:lnTo>
                <a:lnTo>
                  <a:pt x="137160" y="76200"/>
                </a:lnTo>
                <a:lnTo>
                  <a:pt x="144780" y="91440"/>
                </a:lnTo>
                <a:lnTo>
                  <a:pt x="160020" y="99060"/>
                </a:lnTo>
                <a:lnTo>
                  <a:pt x="160020" y="106680"/>
                </a:lnTo>
                <a:lnTo>
                  <a:pt x="167640" y="114300"/>
                </a:lnTo>
                <a:lnTo>
                  <a:pt x="175260" y="121920"/>
                </a:lnTo>
                <a:lnTo>
                  <a:pt x="175260" y="129540"/>
                </a:lnTo>
                <a:lnTo>
                  <a:pt x="175260" y="144780"/>
                </a:lnTo>
                <a:lnTo>
                  <a:pt x="167640" y="152400"/>
                </a:lnTo>
                <a:lnTo>
                  <a:pt x="160020" y="160020"/>
                </a:lnTo>
                <a:lnTo>
                  <a:pt x="152400" y="160020"/>
                </a:lnTo>
                <a:lnTo>
                  <a:pt x="144780" y="167640"/>
                </a:lnTo>
                <a:lnTo>
                  <a:pt x="137160" y="175260"/>
                </a:lnTo>
                <a:lnTo>
                  <a:pt x="129540" y="175260"/>
                </a:lnTo>
                <a:lnTo>
                  <a:pt x="114300" y="175260"/>
                </a:lnTo>
                <a:lnTo>
                  <a:pt x="106680" y="175260"/>
                </a:lnTo>
                <a:lnTo>
                  <a:pt x="91440" y="167640"/>
                </a:lnTo>
                <a:lnTo>
                  <a:pt x="9144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2522220" y="508254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 57"/>
          <p:cNvSpPr/>
          <p:nvPr/>
        </p:nvSpPr>
        <p:spPr>
          <a:xfrm>
            <a:off x="2644140" y="4968240"/>
            <a:ext cx="137161" cy="365761"/>
          </a:xfrm>
          <a:custGeom>
            <a:avLst/>
            <a:gdLst/>
            <a:ahLst/>
            <a:cxnLst/>
            <a:rect l="0" t="0" r="0" b="0"/>
            <a:pathLst>
              <a:path w="137161" h="36576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60960" y="22860"/>
                </a:lnTo>
                <a:lnTo>
                  <a:pt x="68580" y="38100"/>
                </a:lnTo>
                <a:lnTo>
                  <a:pt x="68580" y="45720"/>
                </a:lnTo>
                <a:lnTo>
                  <a:pt x="76200" y="60960"/>
                </a:lnTo>
                <a:lnTo>
                  <a:pt x="83820" y="83820"/>
                </a:lnTo>
                <a:lnTo>
                  <a:pt x="99060" y="99060"/>
                </a:lnTo>
                <a:lnTo>
                  <a:pt x="106680" y="121920"/>
                </a:lnTo>
                <a:lnTo>
                  <a:pt x="121920" y="144780"/>
                </a:lnTo>
                <a:lnTo>
                  <a:pt x="129540" y="167640"/>
                </a:lnTo>
                <a:lnTo>
                  <a:pt x="129540" y="190500"/>
                </a:lnTo>
                <a:lnTo>
                  <a:pt x="137160" y="220980"/>
                </a:lnTo>
                <a:lnTo>
                  <a:pt x="137160" y="243840"/>
                </a:lnTo>
                <a:lnTo>
                  <a:pt x="137160" y="259080"/>
                </a:lnTo>
                <a:lnTo>
                  <a:pt x="129540" y="281940"/>
                </a:lnTo>
                <a:lnTo>
                  <a:pt x="121920" y="297180"/>
                </a:lnTo>
                <a:lnTo>
                  <a:pt x="114300" y="312420"/>
                </a:lnTo>
                <a:lnTo>
                  <a:pt x="106680" y="327660"/>
                </a:lnTo>
                <a:lnTo>
                  <a:pt x="91440" y="335280"/>
                </a:lnTo>
                <a:lnTo>
                  <a:pt x="76200" y="350520"/>
                </a:lnTo>
                <a:lnTo>
                  <a:pt x="68580" y="350520"/>
                </a:lnTo>
                <a:lnTo>
                  <a:pt x="45720" y="358140"/>
                </a:lnTo>
                <a:lnTo>
                  <a:pt x="38100" y="365760"/>
                </a:lnTo>
                <a:lnTo>
                  <a:pt x="22860" y="365760"/>
                </a:lnTo>
                <a:lnTo>
                  <a:pt x="0" y="365760"/>
                </a:lnTo>
                <a:lnTo>
                  <a:pt x="0" y="3657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2834640" y="5029200"/>
            <a:ext cx="205741" cy="320041"/>
          </a:xfrm>
          <a:custGeom>
            <a:avLst/>
            <a:gdLst/>
            <a:ahLst/>
            <a:cxnLst/>
            <a:rect l="0" t="0" r="0" b="0"/>
            <a:pathLst>
              <a:path w="205741" h="320041">
                <a:moveTo>
                  <a:pt x="91440" y="7620"/>
                </a:move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762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9540"/>
                </a:lnTo>
                <a:lnTo>
                  <a:pt x="0" y="152400"/>
                </a:lnTo>
                <a:lnTo>
                  <a:pt x="0" y="167640"/>
                </a:lnTo>
                <a:lnTo>
                  <a:pt x="0" y="190500"/>
                </a:lnTo>
                <a:lnTo>
                  <a:pt x="7620" y="213360"/>
                </a:lnTo>
                <a:lnTo>
                  <a:pt x="15240" y="228600"/>
                </a:lnTo>
                <a:lnTo>
                  <a:pt x="22860" y="251460"/>
                </a:lnTo>
                <a:lnTo>
                  <a:pt x="38100" y="266700"/>
                </a:lnTo>
                <a:lnTo>
                  <a:pt x="53340" y="281940"/>
                </a:lnTo>
                <a:lnTo>
                  <a:pt x="76200" y="289560"/>
                </a:lnTo>
                <a:lnTo>
                  <a:pt x="99060" y="304800"/>
                </a:lnTo>
                <a:lnTo>
                  <a:pt x="129540" y="312420"/>
                </a:lnTo>
                <a:lnTo>
                  <a:pt x="160020" y="312420"/>
                </a:lnTo>
                <a:lnTo>
                  <a:pt x="205740" y="320040"/>
                </a:lnTo>
                <a:lnTo>
                  <a:pt x="20574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2941320" y="5082540"/>
            <a:ext cx="175261" cy="182881"/>
          </a:xfrm>
          <a:custGeom>
            <a:avLst/>
            <a:gdLst/>
            <a:ahLst/>
            <a:cxnLst/>
            <a:rect l="0" t="0" r="0" b="0"/>
            <a:pathLst>
              <a:path w="175261" h="182881">
                <a:moveTo>
                  <a:pt x="0" y="45720"/>
                </a:moveTo>
                <a:lnTo>
                  <a:pt x="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75260" y="30480"/>
                </a:lnTo>
                <a:lnTo>
                  <a:pt x="175260" y="30480"/>
                </a:lnTo>
                <a:lnTo>
                  <a:pt x="167640" y="38100"/>
                </a:lnTo>
                <a:lnTo>
                  <a:pt x="167640" y="45720"/>
                </a:lnTo>
                <a:lnTo>
                  <a:pt x="160020" y="53340"/>
                </a:lnTo>
                <a:lnTo>
                  <a:pt x="144780" y="60960"/>
                </a:lnTo>
                <a:lnTo>
                  <a:pt x="137160" y="68580"/>
                </a:lnTo>
                <a:lnTo>
                  <a:pt x="121920" y="76200"/>
                </a:lnTo>
                <a:lnTo>
                  <a:pt x="114300" y="91440"/>
                </a:lnTo>
                <a:lnTo>
                  <a:pt x="99060" y="99060"/>
                </a:lnTo>
                <a:lnTo>
                  <a:pt x="83820" y="114300"/>
                </a:lnTo>
                <a:lnTo>
                  <a:pt x="68580" y="121920"/>
                </a:lnTo>
                <a:lnTo>
                  <a:pt x="60960" y="129540"/>
                </a:lnTo>
                <a:lnTo>
                  <a:pt x="53340" y="137160"/>
                </a:lnTo>
                <a:lnTo>
                  <a:pt x="45720" y="144780"/>
                </a:lnTo>
                <a:lnTo>
                  <a:pt x="45720" y="152400"/>
                </a:lnTo>
                <a:lnTo>
                  <a:pt x="45720" y="160020"/>
                </a:lnTo>
                <a:lnTo>
                  <a:pt x="45720" y="167640"/>
                </a:lnTo>
                <a:lnTo>
                  <a:pt x="53340" y="175260"/>
                </a:lnTo>
                <a:lnTo>
                  <a:pt x="68580" y="17526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21920" y="182880"/>
                </a:lnTo>
                <a:lnTo>
                  <a:pt x="1219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Freeform 60"/>
          <p:cNvSpPr/>
          <p:nvPr/>
        </p:nvSpPr>
        <p:spPr>
          <a:xfrm>
            <a:off x="3177540" y="5143500"/>
            <a:ext cx="175261" cy="144781"/>
          </a:xfrm>
          <a:custGeom>
            <a:avLst/>
            <a:gdLst/>
            <a:ahLst/>
            <a:cxnLst/>
            <a:rect l="0" t="0" r="0" b="0"/>
            <a:pathLst>
              <a:path w="175261" h="14478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45720" y="53340"/>
                </a:lnTo>
                <a:lnTo>
                  <a:pt x="60960" y="53340"/>
                </a:lnTo>
                <a:lnTo>
                  <a:pt x="76200" y="53340"/>
                </a:lnTo>
                <a:lnTo>
                  <a:pt x="83820" y="53340"/>
                </a:lnTo>
                <a:lnTo>
                  <a:pt x="99060" y="53340"/>
                </a:lnTo>
                <a:lnTo>
                  <a:pt x="114300" y="53340"/>
                </a:lnTo>
                <a:lnTo>
                  <a:pt x="129540" y="60960"/>
                </a:lnTo>
                <a:lnTo>
                  <a:pt x="144780" y="68580"/>
                </a:lnTo>
                <a:lnTo>
                  <a:pt x="152400" y="68580"/>
                </a:lnTo>
                <a:lnTo>
                  <a:pt x="160020" y="76200"/>
                </a:lnTo>
                <a:lnTo>
                  <a:pt x="167640" y="83820"/>
                </a:lnTo>
                <a:lnTo>
                  <a:pt x="167640" y="83820"/>
                </a:lnTo>
                <a:lnTo>
                  <a:pt x="175260" y="91440"/>
                </a:lnTo>
                <a:lnTo>
                  <a:pt x="175260" y="99060"/>
                </a:lnTo>
                <a:lnTo>
                  <a:pt x="167640" y="106680"/>
                </a:lnTo>
                <a:lnTo>
                  <a:pt x="160020" y="106680"/>
                </a:lnTo>
                <a:lnTo>
                  <a:pt x="160020" y="114300"/>
                </a:lnTo>
                <a:lnTo>
                  <a:pt x="144780" y="121920"/>
                </a:lnTo>
                <a:lnTo>
                  <a:pt x="137160" y="121920"/>
                </a:lnTo>
                <a:lnTo>
                  <a:pt x="129540" y="129540"/>
                </a:lnTo>
                <a:lnTo>
                  <a:pt x="114300" y="137160"/>
                </a:lnTo>
                <a:lnTo>
                  <a:pt x="99060" y="137160"/>
                </a:lnTo>
                <a:lnTo>
                  <a:pt x="83820" y="144780"/>
                </a:lnTo>
                <a:lnTo>
                  <a:pt x="76200" y="144780"/>
                </a:lnTo>
                <a:lnTo>
                  <a:pt x="60960" y="144780"/>
                </a:lnTo>
                <a:lnTo>
                  <a:pt x="53340" y="144780"/>
                </a:lnTo>
                <a:lnTo>
                  <a:pt x="38100" y="144780"/>
                </a:lnTo>
                <a:lnTo>
                  <a:pt x="30480" y="137160"/>
                </a:lnTo>
                <a:lnTo>
                  <a:pt x="22860" y="137160"/>
                </a:lnTo>
                <a:lnTo>
                  <a:pt x="2286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3223260" y="509778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67640" y="15240"/>
                </a:lnTo>
                <a:lnTo>
                  <a:pt x="16764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383280" y="4945380"/>
            <a:ext cx="152401" cy="419101"/>
          </a:xfrm>
          <a:custGeom>
            <a:avLst/>
            <a:gdLst/>
            <a:ahLst/>
            <a:cxnLst/>
            <a:rect l="0" t="0" r="0" b="0"/>
            <a:pathLst>
              <a:path w="152401" h="41910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60960" y="7620"/>
                </a:lnTo>
                <a:lnTo>
                  <a:pt x="60960" y="22860"/>
                </a:lnTo>
                <a:lnTo>
                  <a:pt x="68580" y="30480"/>
                </a:lnTo>
                <a:lnTo>
                  <a:pt x="76200" y="45720"/>
                </a:lnTo>
                <a:lnTo>
                  <a:pt x="83820" y="60960"/>
                </a:lnTo>
                <a:lnTo>
                  <a:pt x="91440" y="83820"/>
                </a:lnTo>
                <a:lnTo>
                  <a:pt x="106680" y="99060"/>
                </a:lnTo>
                <a:lnTo>
                  <a:pt x="114300" y="121920"/>
                </a:lnTo>
                <a:lnTo>
                  <a:pt x="129540" y="144780"/>
                </a:lnTo>
                <a:lnTo>
                  <a:pt x="137160" y="175260"/>
                </a:lnTo>
                <a:lnTo>
                  <a:pt x="144780" y="198120"/>
                </a:lnTo>
                <a:lnTo>
                  <a:pt x="144780" y="228600"/>
                </a:lnTo>
                <a:lnTo>
                  <a:pt x="152400" y="251460"/>
                </a:lnTo>
                <a:lnTo>
                  <a:pt x="144780" y="274320"/>
                </a:lnTo>
                <a:lnTo>
                  <a:pt x="144780" y="297180"/>
                </a:lnTo>
                <a:lnTo>
                  <a:pt x="137160" y="320040"/>
                </a:lnTo>
                <a:lnTo>
                  <a:pt x="121920" y="335280"/>
                </a:lnTo>
                <a:lnTo>
                  <a:pt x="114300" y="358140"/>
                </a:lnTo>
                <a:lnTo>
                  <a:pt x="99060" y="373380"/>
                </a:lnTo>
                <a:lnTo>
                  <a:pt x="76200" y="381000"/>
                </a:lnTo>
                <a:lnTo>
                  <a:pt x="60960" y="396240"/>
                </a:lnTo>
                <a:lnTo>
                  <a:pt x="45720" y="403860"/>
                </a:lnTo>
                <a:lnTo>
                  <a:pt x="30480" y="403860"/>
                </a:lnTo>
                <a:lnTo>
                  <a:pt x="15240" y="411480"/>
                </a:lnTo>
                <a:lnTo>
                  <a:pt x="0" y="419100"/>
                </a:lnTo>
                <a:lnTo>
                  <a:pt x="0" y="419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6" name="Freeform 24575"/>
          <p:cNvSpPr/>
          <p:nvPr/>
        </p:nvSpPr>
        <p:spPr>
          <a:xfrm>
            <a:off x="3695700" y="5036820"/>
            <a:ext cx="15241" cy="243841"/>
          </a:xfrm>
          <a:custGeom>
            <a:avLst/>
            <a:gdLst/>
            <a:ahLst/>
            <a:cxnLst/>
            <a:rect l="0" t="0" r="0" b="0"/>
            <a:pathLst>
              <a:path w="15241" h="243841">
                <a:moveTo>
                  <a:pt x="7620" y="0"/>
                </a:moveTo>
                <a:lnTo>
                  <a:pt x="762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8120"/>
                </a:lnTo>
                <a:lnTo>
                  <a:pt x="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7620" y="243840"/>
                </a:lnTo>
                <a:lnTo>
                  <a:pt x="762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Freeform 24576"/>
          <p:cNvSpPr/>
          <p:nvPr/>
        </p:nvSpPr>
        <p:spPr>
          <a:xfrm>
            <a:off x="3817620" y="5090160"/>
            <a:ext cx="30481" cy="205741"/>
          </a:xfrm>
          <a:custGeom>
            <a:avLst/>
            <a:gdLst/>
            <a:ahLst/>
            <a:cxnLst/>
            <a:rect l="0" t="0" r="0" b="0"/>
            <a:pathLst>
              <a:path w="30481" h="2057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99060"/>
                </a:lnTo>
                <a:lnTo>
                  <a:pt x="2286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9" name="Freeform 24578"/>
          <p:cNvSpPr/>
          <p:nvPr/>
        </p:nvSpPr>
        <p:spPr>
          <a:xfrm>
            <a:off x="3627120" y="4968240"/>
            <a:ext cx="304801" cy="106681"/>
          </a:xfrm>
          <a:custGeom>
            <a:avLst/>
            <a:gdLst/>
            <a:ahLst/>
            <a:cxnLst/>
            <a:rect l="0" t="0" r="0" b="0"/>
            <a:pathLst>
              <a:path w="304801" h="106681">
                <a:moveTo>
                  <a:pt x="15240" y="68580"/>
                </a:move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30480" y="45720"/>
                </a:lnTo>
                <a:lnTo>
                  <a:pt x="38100" y="38100"/>
                </a:lnTo>
                <a:lnTo>
                  <a:pt x="45720" y="38100"/>
                </a:lnTo>
                <a:lnTo>
                  <a:pt x="53340" y="30480"/>
                </a:lnTo>
                <a:lnTo>
                  <a:pt x="68580" y="22860"/>
                </a:lnTo>
                <a:lnTo>
                  <a:pt x="76200" y="22860"/>
                </a:lnTo>
                <a:lnTo>
                  <a:pt x="91440" y="1524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52400" y="45720"/>
                </a:lnTo>
                <a:lnTo>
                  <a:pt x="152400" y="60960"/>
                </a:lnTo>
                <a:lnTo>
                  <a:pt x="160020" y="68580"/>
                </a:lnTo>
                <a:lnTo>
                  <a:pt x="175260" y="76200"/>
                </a:lnTo>
                <a:lnTo>
                  <a:pt x="182880" y="91440"/>
                </a:lnTo>
                <a:lnTo>
                  <a:pt x="190500" y="91440"/>
                </a:lnTo>
                <a:lnTo>
                  <a:pt x="205740" y="99060"/>
                </a:lnTo>
                <a:lnTo>
                  <a:pt x="220980" y="106680"/>
                </a:lnTo>
                <a:lnTo>
                  <a:pt x="236220" y="106680"/>
                </a:lnTo>
                <a:lnTo>
                  <a:pt x="251460" y="106680"/>
                </a:lnTo>
                <a:lnTo>
                  <a:pt x="259080" y="106680"/>
                </a:lnTo>
                <a:lnTo>
                  <a:pt x="274320" y="99060"/>
                </a:lnTo>
                <a:lnTo>
                  <a:pt x="281940" y="99060"/>
                </a:lnTo>
                <a:lnTo>
                  <a:pt x="289560" y="91440"/>
                </a:lnTo>
                <a:lnTo>
                  <a:pt x="304800" y="76200"/>
                </a:lnTo>
                <a:lnTo>
                  <a:pt x="30480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1" name="Freeform 24580"/>
          <p:cNvSpPr/>
          <p:nvPr/>
        </p:nvSpPr>
        <p:spPr>
          <a:xfrm>
            <a:off x="1104900" y="5638800"/>
            <a:ext cx="259081" cy="15241"/>
          </a:xfrm>
          <a:custGeom>
            <a:avLst/>
            <a:gdLst/>
            <a:ahLst/>
            <a:cxnLst/>
            <a:rect l="0" t="0" r="0" b="0"/>
            <a:pathLst>
              <a:path w="259081" h="15241">
                <a:moveTo>
                  <a:pt x="0" y="15240"/>
                </a:move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90500" y="0"/>
                </a:lnTo>
                <a:lnTo>
                  <a:pt x="205740" y="0"/>
                </a:lnTo>
                <a:lnTo>
                  <a:pt x="228600" y="0"/>
                </a:lnTo>
                <a:lnTo>
                  <a:pt x="259080" y="0"/>
                </a:lnTo>
                <a:lnTo>
                  <a:pt x="2590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2" name="Freeform 24581"/>
          <p:cNvSpPr/>
          <p:nvPr/>
        </p:nvSpPr>
        <p:spPr>
          <a:xfrm>
            <a:off x="1143000" y="5722620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205740" y="0"/>
                </a:lnTo>
                <a:lnTo>
                  <a:pt x="228600" y="0"/>
                </a:lnTo>
                <a:lnTo>
                  <a:pt x="2286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3" name="Freeform 24582"/>
          <p:cNvSpPr/>
          <p:nvPr/>
        </p:nvSpPr>
        <p:spPr>
          <a:xfrm>
            <a:off x="1569720" y="5554980"/>
            <a:ext cx="68581" cy="358141"/>
          </a:xfrm>
          <a:custGeom>
            <a:avLst/>
            <a:gdLst/>
            <a:ahLst/>
            <a:cxnLst/>
            <a:rect l="0" t="0" r="0" b="0"/>
            <a:pathLst>
              <a:path w="68581" h="358141">
                <a:moveTo>
                  <a:pt x="60960" y="7620"/>
                </a:move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53340"/>
                </a:lnTo>
                <a:lnTo>
                  <a:pt x="53340" y="76200"/>
                </a:lnTo>
                <a:lnTo>
                  <a:pt x="53340" y="91440"/>
                </a:lnTo>
                <a:lnTo>
                  <a:pt x="45720" y="106680"/>
                </a:lnTo>
                <a:lnTo>
                  <a:pt x="38100" y="129540"/>
                </a:lnTo>
                <a:lnTo>
                  <a:pt x="30480" y="152400"/>
                </a:lnTo>
                <a:lnTo>
                  <a:pt x="22860" y="175260"/>
                </a:lnTo>
                <a:lnTo>
                  <a:pt x="15240" y="198120"/>
                </a:lnTo>
                <a:lnTo>
                  <a:pt x="15240" y="220980"/>
                </a:lnTo>
                <a:lnTo>
                  <a:pt x="7620" y="251460"/>
                </a:lnTo>
                <a:lnTo>
                  <a:pt x="0" y="266700"/>
                </a:lnTo>
                <a:lnTo>
                  <a:pt x="0" y="289560"/>
                </a:lnTo>
                <a:lnTo>
                  <a:pt x="0" y="312420"/>
                </a:lnTo>
                <a:lnTo>
                  <a:pt x="0" y="327660"/>
                </a:lnTo>
                <a:lnTo>
                  <a:pt x="0" y="358140"/>
                </a:lnTo>
                <a:lnTo>
                  <a:pt x="0" y="3581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7" name="Freeform 24586"/>
          <p:cNvSpPr/>
          <p:nvPr/>
        </p:nvSpPr>
        <p:spPr>
          <a:xfrm>
            <a:off x="1783080" y="555498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137160" y="30480"/>
                </a:moveTo>
                <a:lnTo>
                  <a:pt x="137160" y="30480"/>
                </a:lnTo>
                <a:lnTo>
                  <a:pt x="137160" y="30480"/>
                </a:lnTo>
                <a:lnTo>
                  <a:pt x="137160" y="3048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192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0960" y="68580"/>
                </a:lnTo>
                <a:lnTo>
                  <a:pt x="45720" y="7620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0020"/>
                </a:lnTo>
                <a:lnTo>
                  <a:pt x="30480" y="160020"/>
                </a:lnTo>
                <a:lnTo>
                  <a:pt x="45720" y="16002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9060" y="137160"/>
                </a:lnTo>
                <a:lnTo>
                  <a:pt x="114300" y="129540"/>
                </a:lnTo>
                <a:lnTo>
                  <a:pt x="129540" y="121920"/>
                </a:lnTo>
                <a:lnTo>
                  <a:pt x="137160" y="106680"/>
                </a:lnTo>
                <a:lnTo>
                  <a:pt x="144780" y="91440"/>
                </a:lnTo>
                <a:lnTo>
                  <a:pt x="152400" y="76200"/>
                </a:lnTo>
                <a:lnTo>
                  <a:pt x="160020" y="60960"/>
                </a:lnTo>
                <a:lnTo>
                  <a:pt x="160020" y="45720"/>
                </a:lnTo>
                <a:lnTo>
                  <a:pt x="160020" y="38100"/>
                </a:lnTo>
                <a:lnTo>
                  <a:pt x="160020" y="22860"/>
                </a:lnTo>
                <a:lnTo>
                  <a:pt x="152400" y="15240"/>
                </a:lnTo>
                <a:lnTo>
                  <a:pt x="152400" y="7620"/>
                </a:lnTo>
                <a:lnTo>
                  <a:pt x="144780" y="0"/>
                </a:lnTo>
                <a:lnTo>
                  <a:pt x="13716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1440" y="22860"/>
                </a:lnTo>
                <a:lnTo>
                  <a:pt x="914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9" name="Freeform 24588"/>
          <p:cNvSpPr/>
          <p:nvPr/>
        </p:nvSpPr>
        <p:spPr>
          <a:xfrm>
            <a:off x="1737360" y="5737860"/>
            <a:ext cx="175261" cy="144781"/>
          </a:xfrm>
          <a:custGeom>
            <a:avLst/>
            <a:gdLst/>
            <a:ahLst/>
            <a:cxnLst/>
            <a:rect l="0" t="0" r="0" b="0"/>
            <a:pathLst>
              <a:path w="175261" h="144781">
                <a:moveTo>
                  <a:pt x="160020" y="22860"/>
                </a:moveTo>
                <a:lnTo>
                  <a:pt x="160020" y="2286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2954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1440" y="60960"/>
                </a:lnTo>
                <a:lnTo>
                  <a:pt x="68580" y="68580"/>
                </a:lnTo>
                <a:lnTo>
                  <a:pt x="53340" y="76200"/>
                </a:lnTo>
                <a:lnTo>
                  <a:pt x="45720" y="83820"/>
                </a:lnTo>
                <a:lnTo>
                  <a:pt x="22860" y="9906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44780"/>
                </a:lnTo>
                <a:lnTo>
                  <a:pt x="22860" y="144780"/>
                </a:lnTo>
                <a:lnTo>
                  <a:pt x="38100" y="144780"/>
                </a:lnTo>
                <a:lnTo>
                  <a:pt x="53340" y="144780"/>
                </a:lnTo>
                <a:lnTo>
                  <a:pt x="76200" y="137160"/>
                </a:lnTo>
                <a:lnTo>
                  <a:pt x="99060" y="129540"/>
                </a:lnTo>
                <a:lnTo>
                  <a:pt x="114300" y="114300"/>
                </a:lnTo>
                <a:lnTo>
                  <a:pt x="137160" y="99060"/>
                </a:lnTo>
                <a:lnTo>
                  <a:pt x="152400" y="91440"/>
                </a:lnTo>
                <a:lnTo>
                  <a:pt x="167640" y="76200"/>
                </a:lnTo>
                <a:lnTo>
                  <a:pt x="175260" y="60960"/>
                </a:lnTo>
                <a:lnTo>
                  <a:pt x="175260" y="53340"/>
                </a:lnTo>
                <a:lnTo>
                  <a:pt x="175260" y="38100"/>
                </a:lnTo>
                <a:lnTo>
                  <a:pt x="175260" y="30480"/>
                </a:lnTo>
                <a:lnTo>
                  <a:pt x="175260" y="15240"/>
                </a:lnTo>
                <a:lnTo>
                  <a:pt x="167640" y="7620"/>
                </a:lnTo>
                <a:lnTo>
                  <a:pt x="160020" y="7620"/>
                </a:lnTo>
                <a:lnTo>
                  <a:pt x="152400" y="0"/>
                </a:lnTo>
                <a:lnTo>
                  <a:pt x="13716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0" name="Freeform 24589"/>
          <p:cNvSpPr/>
          <p:nvPr/>
        </p:nvSpPr>
        <p:spPr>
          <a:xfrm>
            <a:off x="2026920" y="5600700"/>
            <a:ext cx="167641" cy="312421"/>
          </a:xfrm>
          <a:custGeom>
            <a:avLst/>
            <a:gdLst/>
            <a:ahLst/>
            <a:cxnLst/>
            <a:rect l="0" t="0" r="0" b="0"/>
            <a:pathLst>
              <a:path w="167641" h="312421">
                <a:moveTo>
                  <a:pt x="0" y="7620"/>
                </a:move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15240"/>
                </a:lnTo>
                <a:lnTo>
                  <a:pt x="53340" y="15240"/>
                </a:lnTo>
                <a:lnTo>
                  <a:pt x="60960" y="15240"/>
                </a:lnTo>
                <a:lnTo>
                  <a:pt x="68580" y="22860"/>
                </a:lnTo>
                <a:lnTo>
                  <a:pt x="76200" y="22860"/>
                </a:lnTo>
                <a:lnTo>
                  <a:pt x="91440" y="2286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29540" y="38100"/>
                </a:lnTo>
                <a:lnTo>
                  <a:pt x="144780" y="38100"/>
                </a:lnTo>
                <a:lnTo>
                  <a:pt x="152400" y="38100"/>
                </a:lnTo>
                <a:lnTo>
                  <a:pt x="160020" y="3810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67640" y="45720"/>
                </a:lnTo>
                <a:lnTo>
                  <a:pt x="167640" y="45720"/>
                </a:lnTo>
                <a:lnTo>
                  <a:pt x="167640" y="45720"/>
                </a:lnTo>
                <a:lnTo>
                  <a:pt x="160020" y="53340"/>
                </a:lnTo>
                <a:lnTo>
                  <a:pt x="152400" y="60960"/>
                </a:lnTo>
                <a:lnTo>
                  <a:pt x="144780" y="68580"/>
                </a:lnTo>
                <a:lnTo>
                  <a:pt x="137160" y="76200"/>
                </a:lnTo>
                <a:lnTo>
                  <a:pt x="121920" y="83820"/>
                </a:lnTo>
                <a:lnTo>
                  <a:pt x="114300" y="99060"/>
                </a:lnTo>
                <a:lnTo>
                  <a:pt x="106680" y="106680"/>
                </a:lnTo>
                <a:lnTo>
                  <a:pt x="91440" y="121920"/>
                </a:lnTo>
                <a:lnTo>
                  <a:pt x="76200" y="144780"/>
                </a:lnTo>
                <a:lnTo>
                  <a:pt x="68580" y="160020"/>
                </a:lnTo>
                <a:lnTo>
                  <a:pt x="53340" y="175260"/>
                </a:lnTo>
                <a:lnTo>
                  <a:pt x="45720" y="198120"/>
                </a:lnTo>
                <a:lnTo>
                  <a:pt x="38100" y="213360"/>
                </a:lnTo>
                <a:lnTo>
                  <a:pt x="30480" y="236220"/>
                </a:lnTo>
                <a:lnTo>
                  <a:pt x="22860" y="251460"/>
                </a:lnTo>
                <a:lnTo>
                  <a:pt x="22860" y="266700"/>
                </a:lnTo>
                <a:lnTo>
                  <a:pt x="15240" y="281940"/>
                </a:lnTo>
                <a:lnTo>
                  <a:pt x="15240" y="289560"/>
                </a:lnTo>
                <a:lnTo>
                  <a:pt x="15240" y="297180"/>
                </a:lnTo>
                <a:lnTo>
                  <a:pt x="15240" y="312420"/>
                </a:lnTo>
                <a:lnTo>
                  <a:pt x="15240" y="3124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1" name="Freeform 24590"/>
          <p:cNvSpPr/>
          <p:nvPr/>
        </p:nvSpPr>
        <p:spPr>
          <a:xfrm>
            <a:off x="2049780" y="5715000"/>
            <a:ext cx="144781" cy="30481"/>
          </a:xfrm>
          <a:custGeom>
            <a:avLst/>
            <a:gdLst/>
            <a:ahLst/>
            <a:cxnLst/>
            <a:rect l="0" t="0" r="0" b="0"/>
            <a:pathLst>
              <a:path w="144781" h="30481">
                <a:moveTo>
                  <a:pt x="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22860"/>
                </a:lnTo>
                <a:lnTo>
                  <a:pt x="38100" y="22860"/>
                </a:lnTo>
                <a:lnTo>
                  <a:pt x="60960" y="22860"/>
                </a:lnTo>
                <a:lnTo>
                  <a:pt x="7620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2" name="Freeform 24591"/>
          <p:cNvSpPr/>
          <p:nvPr/>
        </p:nvSpPr>
        <p:spPr>
          <a:xfrm>
            <a:off x="2217420" y="5615940"/>
            <a:ext cx="198121" cy="220981"/>
          </a:xfrm>
          <a:custGeom>
            <a:avLst/>
            <a:gdLst/>
            <a:ahLst/>
            <a:cxnLst/>
            <a:rect l="0" t="0" r="0" b="0"/>
            <a:pathLst>
              <a:path w="198121" h="22098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30480"/>
                </a:lnTo>
                <a:lnTo>
                  <a:pt x="68580" y="38100"/>
                </a:lnTo>
                <a:lnTo>
                  <a:pt x="53340" y="38100"/>
                </a:lnTo>
                <a:lnTo>
                  <a:pt x="53340" y="4572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0480" y="8382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83820"/>
                </a:lnTo>
                <a:lnTo>
                  <a:pt x="83820" y="91440"/>
                </a:lnTo>
                <a:lnTo>
                  <a:pt x="106680" y="99060"/>
                </a:lnTo>
                <a:lnTo>
                  <a:pt x="121920" y="106680"/>
                </a:lnTo>
                <a:lnTo>
                  <a:pt x="137160" y="106680"/>
                </a:lnTo>
                <a:lnTo>
                  <a:pt x="152400" y="121920"/>
                </a:lnTo>
                <a:lnTo>
                  <a:pt x="167640" y="129540"/>
                </a:lnTo>
                <a:lnTo>
                  <a:pt x="175260" y="137160"/>
                </a:lnTo>
                <a:lnTo>
                  <a:pt x="182880" y="152400"/>
                </a:lnTo>
                <a:lnTo>
                  <a:pt x="190500" y="160020"/>
                </a:lnTo>
                <a:lnTo>
                  <a:pt x="198120" y="167640"/>
                </a:lnTo>
                <a:lnTo>
                  <a:pt x="198120" y="182880"/>
                </a:lnTo>
                <a:lnTo>
                  <a:pt x="198120" y="190500"/>
                </a:lnTo>
                <a:lnTo>
                  <a:pt x="198120" y="198120"/>
                </a:lnTo>
                <a:lnTo>
                  <a:pt x="190500" y="205740"/>
                </a:lnTo>
                <a:lnTo>
                  <a:pt x="190500" y="213360"/>
                </a:lnTo>
                <a:lnTo>
                  <a:pt x="182880" y="220980"/>
                </a:lnTo>
                <a:lnTo>
                  <a:pt x="175260" y="220980"/>
                </a:lnTo>
                <a:lnTo>
                  <a:pt x="160020" y="220980"/>
                </a:lnTo>
                <a:lnTo>
                  <a:pt x="152400" y="220980"/>
                </a:lnTo>
                <a:lnTo>
                  <a:pt x="137160" y="220980"/>
                </a:lnTo>
                <a:lnTo>
                  <a:pt x="121920" y="213360"/>
                </a:lnTo>
                <a:lnTo>
                  <a:pt x="114300" y="205740"/>
                </a:lnTo>
                <a:lnTo>
                  <a:pt x="99060" y="198120"/>
                </a:lnTo>
                <a:lnTo>
                  <a:pt x="9906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3" name="Freeform 24592"/>
          <p:cNvSpPr/>
          <p:nvPr/>
        </p:nvSpPr>
        <p:spPr>
          <a:xfrm>
            <a:off x="2301240" y="5585460"/>
            <a:ext cx="259081" cy="38101"/>
          </a:xfrm>
          <a:custGeom>
            <a:avLst/>
            <a:gdLst/>
            <a:ahLst/>
            <a:cxnLst/>
            <a:rect l="0" t="0" r="0" b="0"/>
            <a:pathLst>
              <a:path w="259081" h="38101">
                <a:moveTo>
                  <a:pt x="0" y="38100"/>
                </a:moveTo>
                <a:lnTo>
                  <a:pt x="0" y="30480"/>
                </a:lnTo>
                <a:lnTo>
                  <a:pt x="7620" y="22860"/>
                </a:lnTo>
                <a:lnTo>
                  <a:pt x="22860" y="1524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7620"/>
                </a:lnTo>
                <a:lnTo>
                  <a:pt x="182880" y="7620"/>
                </a:lnTo>
                <a:lnTo>
                  <a:pt x="205740" y="7620"/>
                </a:lnTo>
                <a:lnTo>
                  <a:pt x="228600" y="7620"/>
                </a:lnTo>
                <a:lnTo>
                  <a:pt x="259080" y="15240"/>
                </a:lnTo>
                <a:lnTo>
                  <a:pt x="2590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4" name="Freeform 24593"/>
          <p:cNvSpPr/>
          <p:nvPr/>
        </p:nvSpPr>
        <p:spPr>
          <a:xfrm>
            <a:off x="2674620" y="5699760"/>
            <a:ext cx="45721" cy="228601"/>
          </a:xfrm>
          <a:custGeom>
            <a:avLst/>
            <a:gdLst/>
            <a:ahLst/>
            <a:cxnLst/>
            <a:rect l="0" t="0" r="0" b="0"/>
            <a:pathLst>
              <a:path w="45721" h="22860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106680"/>
                </a:lnTo>
                <a:lnTo>
                  <a:pt x="15240" y="11430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7620" y="213360"/>
                </a:lnTo>
                <a:lnTo>
                  <a:pt x="7620" y="213360"/>
                </a:lnTo>
                <a:lnTo>
                  <a:pt x="7620" y="220980"/>
                </a:lnTo>
                <a:lnTo>
                  <a:pt x="15240" y="228600"/>
                </a:lnTo>
                <a:lnTo>
                  <a:pt x="1524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5" name="Freeform 24594"/>
          <p:cNvSpPr/>
          <p:nvPr/>
        </p:nvSpPr>
        <p:spPr>
          <a:xfrm>
            <a:off x="2819400" y="5699760"/>
            <a:ext cx="30481" cy="205741"/>
          </a:xfrm>
          <a:custGeom>
            <a:avLst/>
            <a:gdLst/>
            <a:ahLst/>
            <a:cxnLst/>
            <a:rect l="0" t="0" r="0" b="0"/>
            <a:pathLst>
              <a:path w="30481" h="20574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22860" y="83820"/>
                </a:lnTo>
                <a:lnTo>
                  <a:pt x="2286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1524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6" name="Freeform 24595"/>
          <p:cNvSpPr/>
          <p:nvPr/>
        </p:nvSpPr>
        <p:spPr>
          <a:xfrm>
            <a:off x="2636520" y="5623560"/>
            <a:ext cx="259081" cy="91441"/>
          </a:xfrm>
          <a:custGeom>
            <a:avLst/>
            <a:gdLst/>
            <a:ahLst/>
            <a:cxnLst/>
            <a:rect l="0" t="0" r="0" b="0"/>
            <a:pathLst>
              <a:path w="259081" h="91441">
                <a:moveTo>
                  <a:pt x="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7640" y="2286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7640" y="45720"/>
                </a:lnTo>
                <a:lnTo>
                  <a:pt x="175260" y="53340"/>
                </a:lnTo>
                <a:lnTo>
                  <a:pt x="175260" y="60960"/>
                </a:lnTo>
                <a:lnTo>
                  <a:pt x="182880" y="68580"/>
                </a:lnTo>
                <a:lnTo>
                  <a:pt x="190500" y="76200"/>
                </a:lnTo>
                <a:lnTo>
                  <a:pt x="198120" y="83820"/>
                </a:lnTo>
                <a:lnTo>
                  <a:pt x="205740" y="83820"/>
                </a:lnTo>
                <a:lnTo>
                  <a:pt x="220980" y="83820"/>
                </a:lnTo>
                <a:lnTo>
                  <a:pt x="228600" y="91440"/>
                </a:lnTo>
                <a:lnTo>
                  <a:pt x="236220" y="83820"/>
                </a:lnTo>
                <a:lnTo>
                  <a:pt x="243840" y="83820"/>
                </a:lnTo>
                <a:lnTo>
                  <a:pt x="259080" y="83820"/>
                </a:lnTo>
                <a:lnTo>
                  <a:pt x="25908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7" name="Freeform 24596"/>
          <p:cNvSpPr/>
          <p:nvPr/>
        </p:nvSpPr>
        <p:spPr>
          <a:xfrm>
            <a:off x="3070860" y="5471160"/>
            <a:ext cx="190501" cy="449581"/>
          </a:xfrm>
          <a:custGeom>
            <a:avLst/>
            <a:gdLst/>
            <a:ahLst/>
            <a:cxnLst/>
            <a:rect l="0" t="0" r="0" b="0"/>
            <a:pathLst>
              <a:path w="190501" h="449581">
                <a:moveTo>
                  <a:pt x="137160" y="205740"/>
                </a:moveTo>
                <a:lnTo>
                  <a:pt x="137160" y="190500"/>
                </a:lnTo>
                <a:lnTo>
                  <a:pt x="144780" y="182880"/>
                </a:lnTo>
                <a:lnTo>
                  <a:pt x="152400" y="167640"/>
                </a:lnTo>
                <a:lnTo>
                  <a:pt x="160020" y="152400"/>
                </a:lnTo>
                <a:lnTo>
                  <a:pt x="167640" y="144780"/>
                </a:lnTo>
                <a:lnTo>
                  <a:pt x="175260" y="129540"/>
                </a:lnTo>
                <a:lnTo>
                  <a:pt x="182880" y="121920"/>
                </a:lnTo>
                <a:lnTo>
                  <a:pt x="190500" y="106680"/>
                </a:lnTo>
                <a:lnTo>
                  <a:pt x="190500" y="99060"/>
                </a:lnTo>
                <a:lnTo>
                  <a:pt x="190500" y="83820"/>
                </a:lnTo>
                <a:lnTo>
                  <a:pt x="190500" y="68580"/>
                </a:lnTo>
                <a:lnTo>
                  <a:pt x="190500" y="60960"/>
                </a:lnTo>
                <a:lnTo>
                  <a:pt x="190500" y="45720"/>
                </a:lnTo>
                <a:lnTo>
                  <a:pt x="190500" y="38100"/>
                </a:lnTo>
                <a:lnTo>
                  <a:pt x="182880" y="30480"/>
                </a:lnTo>
                <a:lnTo>
                  <a:pt x="167640" y="22860"/>
                </a:lnTo>
                <a:lnTo>
                  <a:pt x="160020" y="15240"/>
                </a:lnTo>
                <a:lnTo>
                  <a:pt x="152400" y="7620"/>
                </a:lnTo>
                <a:lnTo>
                  <a:pt x="137160" y="0"/>
                </a:lnTo>
                <a:lnTo>
                  <a:pt x="129540" y="0"/>
                </a:lnTo>
                <a:lnTo>
                  <a:pt x="114300" y="0"/>
                </a:lnTo>
                <a:lnTo>
                  <a:pt x="99060" y="7620"/>
                </a:lnTo>
                <a:lnTo>
                  <a:pt x="91440" y="1524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6096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21920"/>
                </a:lnTo>
                <a:lnTo>
                  <a:pt x="22860" y="144780"/>
                </a:lnTo>
                <a:lnTo>
                  <a:pt x="15240" y="167640"/>
                </a:lnTo>
                <a:lnTo>
                  <a:pt x="15240" y="190500"/>
                </a:lnTo>
                <a:lnTo>
                  <a:pt x="15240" y="213360"/>
                </a:lnTo>
                <a:lnTo>
                  <a:pt x="7620" y="243840"/>
                </a:lnTo>
                <a:lnTo>
                  <a:pt x="7620" y="266700"/>
                </a:lnTo>
                <a:lnTo>
                  <a:pt x="7620" y="289560"/>
                </a:lnTo>
                <a:lnTo>
                  <a:pt x="7620" y="320040"/>
                </a:lnTo>
                <a:lnTo>
                  <a:pt x="7620" y="342900"/>
                </a:lnTo>
                <a:lnTo>
                  <a:pt x="7620" y="358140"/>
                </a:lnTo>
                <a:lnTo>
                  <a:pt x="0" y="381000"/>
                </a:lnTo>
                <a:lnTo>
                  <a:pt x="0" y="396240"/>
                </a:lnTo>
                <a:lnTo>
                  <a:pt x="0" y="411480"/>
                </a:lnTo>
                <a:lnTo>
                  <a:pt x="0" y="426720"/>
                </a:lnTo>
                <a:lnTo>
                  <a:pt x="0" y="434340"/>
                </a:lnTo>
                <a:lnTo>
                  <a:pt x="0" y="449580"/>
                </a:lnTo>
                <a:lnTo>
                  <a:pt x="0" y="449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8" name="Freeform 24597"/>
          <p:cNvSpPr/>
          <p:nvPr/>
        </p:nvSpPr>
        <p:spPr>
          <a:xfrm>
            <a:off x="3048000" y="5791200"/>
            <a:ext cx="106681" cy="22861"/>
          </a:xfrm>
          <a:custGeom>
            <a:avLst/>
            <a:gdLst/>
            <a:ahLst/>
            <a:cxnLst/>
            <a:rect l="0" t="0" r="0" b="0"/>
            <a:pathLst>
              <a:path w="106681" h="22861">
                <a:moveTo>
                  <a:pt x="0" y="22860"/>
                </a:moveTo>
                <a:lnTo>
                  <a:pt x="7620" y="2286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9" name="Freeform 24598"/>
          <p:cNvSpPr/>
          <p:nvPr/>
        </p:nvSpPr>
        <p:spPr>
          <a:xfrm>
            <a:off x="3230880" y="5631180"/>
            <a:ext cx="45721" cy="259081"/>
          </a:xfrm>
          <a:custGeom>
            <a:avLst/>
            <a:gdLst/>
            <a:ahLst/>
            <a:cxnLst/>
            <a:rect l="0" t="0" r="0" b="0"/>
            <a:pathLst>
              <a:path w="45721" h="25908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45720"/>
                </a:lnTo>
                <a:lnTo>
                  <a:pt x="38100" y="60960"/>
                </a:lnTo>
                <a:lnTo>
                  <a:pt x="38100" y="76200"/>
                </a:lnTo>
                <a:lnTo>
                  <a:pt x="38100" y="91440"/>
                </a:lnTo>
                <a:lnTo>
                  <a:pt x="30480" y="106680"/>
                </a:lnTo>
                <a:lnTo>
                  <a:pt x="30480" y="129540"/>
                </a:lnTo>
                <a:lnTo>
                  <a:pt x="22860" y="144780"/>
                </a:lnTo>
                <a:lnTo>
                  <a:pt x="22860" y="160020"/>
                </a:lnTo>
                <a:lnTo>
                  <a:pt x="15240" y="182880"/>
                </a:lnTo>
                <a:lnTo>
                  <a:pt x="15240" y="198120"/>
                </a:lnTo>
                <a:lnTo>
                  <a:pt x="7620" y="213360"/>
                </a:lnTo>
                <a:lnTo>
                  <a:pt x="7620" y="228600"/>
                </a:lnTo>
                <a:lnTo>
                  <a:pt x="7620" y="236220"/>
                </a:lnTo>
                <a:lnTo>
                  <a:pt x="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00" name="Freeform 24599"/>
          <p:cNvSpPr/>
          <p:nvPr/>
        </p:nvSpPr>
        <p:spPr>
          <a:xfrm>
            <a:off x="3192780" y="576072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01" name="Freeform 24600"/>
          <p:cNvSpPr/>
          <p:nvPr/>
        </p:nvSpPr>
        <p:spPr>
          <a:xfrm>
            <a:off x="3375660" y="5448300"/>
            <a:ext cx="121921" cy="205741"/>
          </a:xfrm>
          <a:custGeom>
            <a:avLst/>
            <a:gdLst/>
            <a:ahLst/>
            <a:cxnLst/>
            <a:rect l="0" t="0" r="0" b="0"/>
            <a:pathLst>
              <a:path w="121921" h="20574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15240"/>
                </a:lnTo>
                <a:lnTo>
                  <a:pt x="68580" y="15240"/>
                </a:lnTo>
                <a:lnTo>
                  <a:pt x="83820" y="22860"/>
                </a:lnTo>
                <a:lnTo>
                  <a:pt x="91440" y="22860"/>
                </a:lnTo>
                <a:lnTo>
                  <a:pt x="99060" y="30480"/>
                </a:lnTo>
                <a:lnTo>
                  <a:pt x="106680" y="3810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21920" y="53340"/>
                </a:lnTo>
                <a:lnTo>
                  <a:pt x="121920" y="53340"/>
                </a:lnTo>
                <a:lnTo>
                  <a:pt x="114300" y="60960"/>
                </a:lnTo>
                <a:lnTo>
                  <a:pt x="106680" y="60960"/>
                </a:lnTo>
                <a:lnTo>
                  <a:pt x="106680" y="68580"/>
                </a:lnTo>
                <a:lnTo>
                  <a:pt x="99060" y="68580"/>
                </a:lnTo>
                <a:lnTo>
                  <a:pt x="91440" y="68580"/>
                </a:lnTo>
                <a:lnTo>
                  <a:pt x="76200" y="76200"/>
                </a:lnTo>
                <a:lnTo>
                  <a:pt x="68580" y="76200"/>
                </a:lnTo>
                <a:lnTo>
                  <a:pt x="60960" y="76200"/>
                </a:lnTo>
                <a:lnTo>
                  <a:pt x="53340" y="76200"/>
                </a:lnTo>
                <a:lnTo>
                  <a:pt x="45720" y="83820"/>
                </a:lnTo>
                <a:lnTo>
                  <a:pt x="38100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99060"/>
                </a:lnTo>
                <a:lnTo>
                  <a:pt x="38100" y="106680"/>
                </a:lnTo>
                <a:lnTo>
                  <a:pt x="45720" y="114300"/>
                </a:lnTo>
                <a:lnTo>
                  <a:pt x="45720" y="121920"/>
                </a:lnTo>
                <a:lnTo>
                  <a:pt x="60960" y="129540"/>
                </a:lnTo>
                <a:lnTo>
                  <a:pt x="68580" y="137160"/>
                </a:lnTo>
                <a:lnTo>
                  <a:pt x="76200" y="144780"/>
                </a:lnTo>
                <a:lnTo>
                  <a:pt x="83820" y="152400"/>
                </a:lnTo>
                <a:lnTo>
                  <a:pt x="99060" y="160020"/>
                </a:lnTo>
                <a:lnTo>
                  <a:pt x="99060" y="167640"/>
                </a:lnTo>
                <a:lnTo>
                  <a:pt x="106680" y="175260"/>
                </a:lnTo>
                <a:lnTo>
                  <a:pt x="106680" y="182880"/>
                </a:lnTo>
                <a:lnTo>
                  <a:pt x="106680" y="182880"/>
                </a:lnTo>
                <a:lnTo>
                  <a:pt x="106680" y="190500"/>
                </a:lnTo>
                <a:lnTo>
                  <a:pt x="106680" y="190500"/>
                </a:lnTo>
                <a:lnTo>
                  <a:pt x="99060" y="198120"/>
                </a:lnTo>
                <a:lnTo>
                  <a:pt x="91440" y="198120"/>
                </a:lnTo>
                <a:lnTo>
                  <a:pt x="83820" y="198120"/>
                </a:lnTo>
                <a:lnTo>
                  <a:pt x="76200" y="198120"/>
                </a:lnTo>
                <a:lnTo>
                  <a:pt x="60960" y="198120"/>
                </a:lnTo>
                <a:lnTo>
                  <a:pt x="53340" y="198120"/>
                </a:lnTo>
                <a:lnTo>
                  <a:pt x="45720" y="205740"/>
                </a:lnTo>
                <a:lnTo>
                  <a:pt x="30480" y="205740"/>
                </a:lnTo>
                <a:lnTo>
                  <a:pt x="22860" y="205740"/>
                </a:lnTo>
                <a:lnTo>
                  <a:pt x="15240" y="205740"/>
                </a:lnTo>
                <a:lnTo>
                  <a:pt x="7620" y="205740"/>
                </a:lnTo>
                <a:lnTo>
                  <a:pt x="762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Volume of Cones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9700" name="Text Box 16"/>
          <p:cNvSpPr txBox="1">
            <a:spLocks noChangeArrowheads="1"/>
          </p:cNvSpPr>
          <p:nvPr/>
        </p:nvSpPr>
        <p:spPr bwMode="auto">
          <a:xfrm>
            <a:off x="228600" y="914400"/>
            <a:ext cx="632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</a:rPr>
              <a:t>Find the volume of the following</a:t>
            </a:r>
          </a:p>
          <a:p>
            <a:r>
              <a:rPr lang="en-US" sz="2400" b="1">
                <a:latin typeface="Times New Roman" pitchFamily="18" charset="0"/>
              </a:rPr>
              <a:t>cone in terms of </a:t>
            </a:r>
            <a:r>
              <a:rPr lang="el-GR" sz="2400" b="1">
                <a:latin typeface="Times New Roman" pitchFamily="18" charset="0"/>
              </a:rPr>
              <a:t>π</a:t>
            </a:r>
            <a:r>
              <a:rPr lang="en-US" sz="2400" b="1">
                <a:latin typeface="Times New Roman" pitchFamily="18" charset="0"/>
              </a:rPr>
              <a:t>.</a:t>
            </a: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762000"/>
            <a:ext cx="22653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11.3 and 11.5: Pyramids and Cones</a:t>
            </a: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6106886" y="685800"/>
            <a:ext cx="3124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u="sng" dirty="0">
                <a:latin typeface="Times New Roman" pitchFamily="18" charset="0"/>
              </a:rPr>
              <a:t>Homework:</a:t>
            </a:r>
          </a:p>
          <a:p>
            <a:pPr algn="ctr"/>
            <a:r>
              <a:rPr lang="en-US" sz="3200" b="1" dirty="0">
                <a:latin typeface="Times New Roman" pitchFamily="18" charset="0"/>
              </a:rPr>
              <a:t>Section 11.3 page 620:</a:t>
            </a:r>
          </a:p>
          <a:p>
            <a:pPr algn="ctr"/>
            <a:r>
              <a:rPr lang="en-US" sz="3200" b="1" dirty="0">
                <a:latin typeface="Times New Roman" pitchFamily="18" charset="0"/>
              </a:rPr>
              <a:t>1-13 </a:t>
            </a:r>
            <a:r>
              <a:rPr lang="en-US" sz="3200" b="1" dirty="0" smtClean="0">
                <a:latin typeface="Times New Roman" pitchFamily="18" charset="0"/>
              </a:rPr>
              <a:t>ODD</a:t>
            </a:r>
            <a:r>
              <a:rPr lang="en-US" sz="3200" b="1" dirty="0">
                <a:latin typeface="Times New Roman" pitchFamily="18" charset="0"/>
              </a:rPr>
              <a:t>,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</a:rPr>
              <a:t>28, 30</a:t>
            </a:r>
          </a:p>
          <a:p>
            <a:pPr algn="ctr"/>
            <a:r>
              <a:rPr lang="en-US" sz="3200" b="1" i="1" dirty="0" smtClean="0">
                <a:latin typeface="Times New Roman" pitchFamily="18" charset="0"/>
              </a:rPr>
              <a:t>Skip 2,5</a:t>
            </a:r>
            <a:endParaRPr lang="en-US" sz="3200" b="1" i="1" dirty="0">
              <a:latin typeface="Times New Roman" pitchFamily="18" charset="0"/>
            </a:endParaRPr>
          </a:p>
          <a:p>
            <a:pPr algn="ctr"/>
            <a:endParaRPr lang="en-US" sz="3200" b="1" dirty="0" smtClean="0">
              <a:latin typeface="Times New Roman" pitchFamily="18" charset="0"/>
            </a:endParaRPr>
          </a:p>
          <a:p>
            <a:pPr algn="ctr"/>
            <a:r>
              <a:rPr lang="en-US" sz="3200" b="1" dirty="0" smtClean="0">
                <a:latin typeface="Times New Roman" pitchFamily="18" charset="0"/>
              </a:rPr>
              <a:t>Section </a:t>
            </a:r>
            <a:r>
              <a:rPr lang="en-US" sz="3200" b="1" dirty="0">
                <a:latin typeface="Times New Roman" pitchFamily="18" charset="0"/>
              </a:rPr>
              <a:t>11.5 page 634:</a:t>
            </a:r>
          </a:p>
          <a:p>
            <a:pPr algn="ctr"/>
            <a:r>
              <a:rPr lang="en-US" sz="3200" b="1" dirty="0">
                <a:latin typeface="Times New Roman" pitchFamily="18" charset="0"/>
              </a:rPr>
              <a:t>7-14, 18, 23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25605" name="Picture 5" descr="optical illusion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0"/>
            <a:ext cx="58674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7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19400"/>
            <a:ext cx="31242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228600" y="762000"/>
            <a:ext cx="8610600" cy="12954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Pyramids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Pyramid – </a:t>
            </a:r>
            <a:r>
              <a:rPr lang="en-US" sz="2400">
                <a:latin typeface="Times New Roman" pitchFamily="18" charset="0"/>
              </a:rPr>
              <a:t>A 3-D figure with one face (the </a:t>
            </a:r>
            <a:r>
              <a:rPr lang="en-US" sz="2400" b="1">
                <a:latin typeface="Times New Roman" pitchFamily="18" charset="0"/>
              </a:rPr>
              <a:t>base</a:t>
            </a:r>
            <a:r>
              <a:rPr lang="en-US" sz="2400">
                <a:latin typeface="Times New Roman" pitchFamily="18" charset="0"/>
              </a:rPr>
              <a:t>) that is any polygon and the other faces (the </a:t>
            </a:r>
            <a:r>
              <a:rPr lang="en-US" sz="2400" b="1">
                <a:latin typeface="Times New Roman" pitchFamily="18" charset="0"/>
              </a:rPr>
              <a:t>lateral faces</a:t>
            </a:r>
            <a:r>
              <a:rPr lang="en-US" sz="2400">
                <a:latin typeface="Times New Roman" pitchFamily="18" charset="0"/>
              </a:rPr>
              <a:t>) are triangles that meet at a common vertex.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28600" y="2209800"/>
            <a:ext cx="8610600" cy="609600"/>
            <a:chOff x="304800" y="5638800"/>
            <a:chExt cx="8610600" cy="609600"/>
          </a:xfrm>
        </p:grpSpPr>
        <p:sp>
          <p:nvSpPr>
            <p:cNvPr id="15367" name="Rectangle 8"/>
            <p:cNvSpPr>
              <a:spLocks noChangeArrowheads="1"/>
            </p:cNvSpPr>
            <p:nvPr/>
          </p:nvSpPr>
          <p:spPr bwMode="auto">
            <a:xfrm>
              <a:off x="304800" y="5638800"/>
              <a:ext cx="8610600" cy="609600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8" name="Text Box 5"/>
            <p:cNvSpPr txBox="1">
              <a:spLocks noChangeArrowheads="1"/>
            </p:cNvSpPr>
            <p:nvPr/>
          </p:nvSpPr>
          <p:spPr bwMode="auto">
            <a:xfrm>
              <a:off x="381000" y="5715000"/>
              <a:ext cx="853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Regular Pyramid – </a:t>
              </a:r>
              <a:r>
                <a:rPr lang="en-US" sz="2400">
                  <a:latin typeface="Times New Roman" pitchFamily="18" charset="0"/>
                </a:rPr>
                <a:t>Base is a regular polygon.</a:t>
              </a:r>
            </a:p>
          </p:txBody>
        </p:sp>
      </p:grpSp>
      <p:grpSp>
        <p:nvGrpSpPr>
          <p:cNvPr id="15382" name="Group 22"/>
          <p:cNvGrpSpPr>
            <a:grpSpLocks/>
          </p:cNvGrpSpPr>
          <p:nvPr/>
        </p:nvGrpSpPr>
        <p:grpSpPr bwMode="auto">
          <a:xfrm>
            <a:off x="3429000" y="3276600"/>
            <a:ext cx="5438775" cy="914400"/>
            <a:chOff x="2160" y="2064"/>
            <a:chExt cx="3426" cy="576"/>
          </a:xfrm>
        </p:grpSpPr>
        <p:sp>
          <p:nvSpPr>
            <p:cNvPr id="15379" name="Rectangle 8"/>
            <p:cNvSpPr>
              <a:spLocks noChangeArrowheads="1"/>
            </p:cNvSpPr>
            <p:nvPr/>
          </p:nvSpPr>
          <p:spPr bwMode="auto">
            <a:xfrm>
              <a:off x="2160" y="2064"/>
              <a:ext cx="3408" cy="576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0" name="Text Box 5"/>
            <p:cNvSpPr txBox="1">
              <a:spLocks noChangeArrowheads="1"/>
            </p:cNvSpPr>
            <p:nvPr/>
          </p:nvSpPr>
          <p:spPr bwMode="auto">
            <a:xfrm>
              <a:off x="2208" y="2074"/>
              <a:ext cx="337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Slant Height (</a:t>
              </a:r>
              <a:r>
                <a:rPr lang="en-US" sz="2400" b="1" i="1">
                  <a:latin typeface="Script MT Bold" pitchFamily="66" charset="0"/>
                </a:rPr>
                <a:t>l </a:t>
              </a:r>
              <a:r>
                <a:rPr lang="en-US" sz="2400" b="1">
                  <a:latin typeface="Times New Roman" pitchFamily="18" charset="0"/>
                </a:rPr>
                <a:t>) – </a:t>
              </a:r>
              <a:r>
                <a:rPr lang="en-US" sz="2400">
                  <a:latin typeface="Times New Roman" pitchFamily="18" charset="0"/>
                </a:rPr>
                <a:t>The length of an altitude of a lateral face of the pyramid.</a:t>
              </a:r>
            </a:p>
          </p:txBody>
        </p:sp>
      </p:grpSp>
      <p:sp>
        <p:nvSpPr>
          <p:cNvPr id="15383" name="Text Box 5"/>
          <p:cNvSpPr txBox="1">
            <a:spLocks noChangeArrowheads="1"/>
          </p:cNvSpPr>
          <p:nvPr/>
        </p:nvSpPr>
        <p:spPr bwMode="auto">
          <a:xfrm>
            <a:off x="304800" y="49530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How are the height and slant height related to the edge of the base of a pyramid???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6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09600"/>
            <a:ext cx="44196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17" name="Picture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533400"/>
            <a:ext cx="32416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Surface Area of Pyramids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grpSp>
        <p:nvGrpSpPr>
          <p:cNvPr id="16423" name="Group 39"/>
          <p:cNvGrpSpPr>
            <a:grpSpLocks/>
          </p:cNvGrpSpPr>
          <p:nvPr/>
        </p:nvGrpSpPr>
        <p:grpSpPr bwMode="auto">
          <a:xfrm>
            <a:off x="228600" y="4038600"/>
            <a:ext cx="8610600" cy="2362200"/>
            <a:chOff x="144" y="2544"/>
            <a:chExt cx="5424" cy="1488"/>
          </a:xfrm>
        </p:grpSpPr>
        <p:sp>
          <p:nvSpPr>
            <p:cNvPr id="16418" name="Rectangle 15"/>
            <p:cNvSpPr>
              <a:spLocks noChangeArrowheads="1"/>
            </p:cNvSpPr>
            <p:nvPr/>
          </p:nvSpPr>
          <p:spPr bwMode="auto">
            <a:xfrm>
              <a:off x="144" y="2544"/>
              <a:ext cx="5424" cy="1488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Text Box 16"/>
            <p:cNvSpPr txBox="1">
              <a:spLocks noChangeArrowheads="1"/>
            </p:cNvSpPr>
            <p:nvPr/>
          </p:nvSpPr>
          <p:spPr bwMode="auto">
            <a:xfrm>
              <a:off x="192" y="2592"/>
              <a:ext cx="451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THEOREM 11.3 – Surface Area of Regular Pyramid</a:t>
              </a:r>
              <a:br>
                <a:rPr lang="en-US" sz="2400" b="1">
                  <a:latin typeface="Times New Roman" pitchFamily="18" charset="0"/>
                </a:rPr>
              </a:br>
              <a:r>
                <a:rPr lang="en-US" sz="2400">
                  <a:latin typeface="Times New Roman" pitchFamily="18" charset="0"/>
                </a:rPr>
                <a:t>The surface area of a regular pyramid is the </a:t>
              </a:r>
            </a:p>
            <a:p>
              <a:r>
                <a:rPr lang="en-US" sz="2400">
                  <a:latin typeface="Times New Roman" pitchFamily="18" charset="0"/>
                </a:rPr>
                <a:t>sum of the lateral area and the area of the base.</a:t>
              </a:r>
              <a:endParaRPr lang="en-US" sz="2400" b="1">
                <a:latin typeface="Times New Roman" pitchFamily="18" charset="0"/>
              </a:endParaRPr>
            </a:p>
          </p:txBody>
        </p:sp>
        <p:graphicFrame>
          <p:nvGraphicFramePr>
            <p:cNvPr id="16420" name="Object 36"/>
            <p:cNvGraphicFramePr>
              <a:graphicFrameLocks noChangeAspect="1"/>
            </p:cNvGraphicFramePr>
            <p:nvPr/>
          </p:nvGraphicFramePr>
          <p:xfrm>
            <a:off x="466" y="3406"/>
            <a:ext cx="3035" cy="5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24" name="Equation" r:id="rId5" imgW="2247840" imgH="393480" progId="Equation.3">
                    <p:embed/>
                  </p:oleObj>
                </mc:Choice>
                <mc:Fallback>
                  <p:oleObj name="Equation" r:id="rId5" imgW="2247840" imgH="393480" progId="Equation.3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6" y="3406"/>
                          <a:ext cx="3035" cy="53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6422" name="Picture 3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080" y="2880"/>
              <a:ext cx="1056" cy="1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44" name="Picture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3713" y="609600"/>
            <a:ext cx="2224087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Surface Area of Pyramid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7443" name="Text Box 16"/>
          <p:cNvSpPr txBox="1">
            <a:spLocks noChangeArrowheads="1"/>
          </p:cNvSpPr>
          <p:nvPr/>
        </p:nvSpPr>
        <p:spPr bwMode="auto">
          <a:xfrm>
            <a:off x="76200" y="838200"/>
            <a:ext cx="6934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 Great Pyramid of Giza, Egypt has a height of 481 ft.  Each edge of its square base is about 756 ft.  Find the surface area.</a:t>
            </a:r>
            <a:endParaRPr lang="el-GR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45" name="Picture 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133600"/>
            <a:ext cx="242887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reeform 1"/>
          <p:cNvSpPr/>
          <p:nvPr/>
        </p:nvSpPr>
        <p:spPr>
          <a:xfrm>
            <a:off x="304800" y="3147060"/>
            <a:ext cx="1112521" cy="22861"/>
          </a:xfrm>
          <a:custGeom>
            <a:avLst/>
            <a:gdLst/>
            <a:ahLst/>
            <a:cxnLst/>
            <a:rect l="0" t="0" r="0" b="0"/>
            <a:pathLst>
              <a:path w="1112521" h="22861">
                <a:moveTo>
                  <a:pt x="762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205740" y="0"/>
                </a:lnTo>
                <a:lnTo>
                  <a:pt x="228600" y="0"/>
                </a:lnTo>
                <a:lnTo>
                  <a:pt x="243840" y="0"/>
                </a:lnTo>
                <a:lnTo>
                  <a:pt x="259080" y="0"/>
                </a:lnTo>
                <a:lnTo>
                  <a:pt x="281940" y="0"/>
                </a:lnTo>
                <a:lnTo>
                  <a:pt x="304800" y="0"/>
                </a:lnTo>
                <a:lnTo>
                  <a:pt x="320040" y="0"/>
                </a:lnTo>
                <a:lnTo>
                  <a:pt x="342900" y="0"/>
                </a:lnTo>
                <a:lnTo>
                  <a:pt x="358140" y="0"/>
                </a:lnTo>
                <a:lnTo>
                  <a:pt x="381000" y="0"/>
                </a:lnTo>
                <a:lnTo>
                  <a:pt x="403860" y="0"/>
                </a:lnTo>
                <a:lnTo>
                  <a:pt x="426720" y="0"/>
                </a:lnTo>
                <a:lnTo>
                  <a:pt x="449580" y="0"/>
                </a:lnTo>
                <a:lnTo>
                  <a:pt x="472440" y="7620"/>
                </a:lnTo>
                <a:lnTo>
                  <a:pt x="495300" y="7620"/>
                </a:lnTo>
                <a:lnTo>
                  <a:pt x="518160" y="7620"/>
                </a:lnTo>
                <a:lnTo>
                  <a:pt x="541020" y="7620"/>
                </a:lnTo>
                <a:lnTo>
                  <a:pt x="563880" y="7620"/>
                </a:lnTo>
                <a:lnTo>
                  <a:pt x="586740" y="7620"/>
                </a:lnTo>
                <a:lnTo>
                  <a:pt x="609600" y="7620"/>
                </a:lnTo>
                <a:lnTo>
                  <a:pt x="632460" y="7620"/>
                </a:lnTo>
                <a:lnTo>
                  <a:pt x="655320" y="7620"/>
                </a:lnTo>
                <a:lnTo>
                  <a:pt x="678180" y="15240"/>
                </a:lnTo>
                <a:lnTo>
                  <a:pt x="708660" y="15240"/>
                </a:lnTo>
                <a:lnTo>
                  <a:pt x="731520" y="15240"/>
                </a:lnTo>
                <a:lnTo>
                  <a:pt x="754380" y="15240"/>
                </a:lnTo>
                <a:lnTo>
                  <a:pt x="777240" y="15240"/>
                </a:lnTo>
                <a:lnTo>
                  <a:pt x="807720" y="15240"/>
                </a:lnTo>
                <a:lnTo>
                  <a:pt x="822960" y="15240"/>
                </a:lnTo>
                <a:lnTo>
                  <a:pt x="853440" y="15240"/>
                </a:lnTo>
                <a:lnTo>
                  <a:pt x="868680" y="15240"/>
                </a:lnTo>
                <a:lnTo>
                  <a:pt x="891540" y="15240"/>
                </a:lnTo>
                <a:lnTo>
                  <a:pt x="914400" y="15240"/>
                </a:lnTo>
                <a:lnTo>
                  <a:pt x="937260" y="22860"/>
                </a:lnTo>
                <a:lnTo>
                  <a:pt x="952500" y="22860"/>
                </a:lnTo>
                <a:lnTo>
                  <a:pt x="967740" y="22860"/>
                </a:lnTo>
                <a:lnTo>
                  <a:pt x="990600" y="22860"/>
                </a:lnTo>
                <a:lnTo>
                  <a:pt x="1005840" y="22860"/>
                </a:lnTo>
                <a:lnTo>
                  <a:pt x="1021080" y="22860"/>
                </a:lnTo>
                <a:lnTo>
                  <a:pt x="1036320" y="22860"/>
                </a:lnTo>
                <a:lnTo>
                  <a:pt x="1051560" y="22860"/>
                </a:lnTo>
                <a:lnTo>
                  <a:pt x="1059180" y="22860"/>
                </a:lnTo>
                <a:lnTo>
                  <a:pt x="1066800" y="22860"/>
                </a:lnTo>
                <a:lnTo>
                  <a:pt x="1082040" y="22860"/>
                </a:lnTo>
                <a:lnTo>
                  <a:pt x="1089660" y="22860"/>
                </a:lnTo>
                <a:lnTo>
                  <a:pt x="1097280" y="22860"/>
                </a:lnTo>
                <a:lnTo>
                  <a:pt x="1104900" y="22860"/>
                </a:lnTo>
                <a:lnTo>
                  <a:pt x="1112520" y="22860"/>
                </a:lnTo>
                <a:lnTo>
                  <a:pt x="11125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533400" y="2545080"/>
            <a:ext cx="1066801" cy="30481"/>
          </a:xfrm>
          <a:custGeom>
            <a:avLst/>
            <a:gdLst/>
            <a:ahLst/>
            <a:cxnLst/>
            <a:rect l="0" t="0" r="0" b="0"/>
            <a:pathLst>
              <a:path w="1066801" h="304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30480"/>
                </a:lnTo>
                <a:lnTo>
                  <a:pt x="60960" y="30480"/>
                </a:lnTo>
                <a:lnTo>
                  <a:pt x="76200" y="30480"/>
                </a:lnTo>
                <a:lnTo>
                  <a:pt x="83820" y="30480"/>
                </a:lnTo>
                <a:lnTo>
                  <a:pt x="99060" y="30480"/>
                </a:lnTo>
                <a:lnTo>
                  <a:pt x="106680" y="30480"/>
                </a:lnTo>
                <a:lnTo>
                  <a:pt x="121920" y="30480"/>
                </a:lnTo>
                <a:lnTo>
                  <a:pt x="137160" y="22860"/>
                </a:lnTo>
                <a:lnTo>
                  <a:pt x="152400" y="22860"/>
                </a:lnTo>
                <a:lnTo>
                  <a:pt x="167640" y="22860"/>
                </a:lnTo>
                <a:lnTo>
                  <a:pt x="182880" y="22860"/>
                </a:lnTo>
                <a:lnTo>
                  <a:pt x="198120" y="22860"/>
                </a:lnTo>
                <a:lnTo>
                  <a:pt x="220980" y="22860"/>
                </a:lnTo>
                <a:lnTo>
                  <a:pt x="236220" y="22860"/>
                </a:lnTo>
                <a:lnTo>
                  <a:pt x="251460" y="22860"/>
                </a:lnTo>
                <a:lnTo>
                  <a:pt x="274320" y="22860"/>
                </a:lnTo>
                <a:lnTo>
                  <a:pt x="297180" y="22860"/>
                </a:lnTo>
                <a:lnTo>
                  <a:pt x="320040" y="22860"/>
                </a:lnTo>
                <a:lnTo>
                  <a:pt x="342900" y="22860"/>
                </a:lnTo>
                <a:lnTo>
                  <a:pt x="365760" y="22860"/>
                </a:lnTo>
                <a:lnTo>
                  <a:pt x="381000" y="15240"/>
                </a:lnTo>
                <a:lnTo>
                  <a:pt x="403860" y="15240"/>
                </a:lnTo>
                <a:lnTo>
                  <a:pt x="426720" y="15240"/>
                </a:lnTo>
                <a:lnTo>
                  <a:pt x="449580" y="15240"/>
                </a:lnTo>
                <a:lnTo>
                  <a:pt x="472440" y="15240"/>
                </a:lnTo>
                <a:lnTo>
                  <a:pt x="495300" y="15240"/>
                </a:lnTo>
                <a:lnTo>
                  <a:pt x="518160" y="15240"/>
                </a:lnTo>
                <a:lnTo>
                  <a:pt x="541020" y="15240"/>
                </a:lnTo>
                <a:lnTo>
                  <a:pt x="563880" y="15240"/>
                </a:lnTo>
                <a:lnTo>
                  <a:pt x="586740" y="15240"/>
                </a:lnTo>
                <a:lnTo>
                  <a:pt x="609600" y="15240"/>
                </a:lnTo>
                <a:lnTo>
                  <a:pt x="632460" y="15240"/>
                </a:lnTo>
                <a:lnTo>
                  <a:pt x="647700" y="15240"/>
                </a:lnTo>
                <a:lnTo>
                  <a:pt x="670560" y="15240"/>
                </a:lnTo>
                <a:lnTo>
                  <a:pt x="693420" y="15240"/>
                </a:lnTo>
                <a:lnTo>
                  <a:pt x="708660" y="15240"/>
                </a:lnTo>
                <a:lnTo>
                  <a:pt x="731520" y="15240"/>
                </a:lnTo>
                <a:lnTo>
                  <a:pt x="746760" y="15240"/>
                </a:lnTo>
                <a:lnTo>
                  <a:pt x="769620" y="7620"/>
                </a:lnTo>
                <a:lnTo>
                  <a:pt x="784860" y="7620"/>
                </a:lnTo>
                <a:lnTo>
                  <a:pt x="807720" y="7620"/>
                </a:lnTo>
                <a:lnTo>
                  <a:pt x="822960" y="7620"/>
                </a:lnTo>
                <a:lnTo>
                  <a:pt x="838200" y="7620"/>
                </a:lnTo>
                <a:lnTo>
                  <a:pt x="861060" y="7620"/>
                </a:lnTo>
                <a:lnTo>
                  <a:pt x="876300" y="7620"/>
                </a:lnTo>
                <a:lnTo>
                  <a:pt x="891540" y="7620"/>
                </a:lnTo>
                <a:lnTo>
                  <a:pt x="906780" y="7620"/>
                </a:lnTo>
                <a:lnTo>
                  <a:pt x="922020" y="7620"/>
                </a:lnTo>
                <a:lnTo>
                  <a:pt x="929640" y="7620"/>
                </a:lnTo>
                <a:lnTo>
                  <a:pt x="944880" y="7620"/>
                </a:lnTo>
                <a:lnTo>
                  <a:pt x="952500" y="7620"/>
                </a:lnTo>
                <a:lnTo>
                  <a:pt x="967740" y="7620"/>
                </a:lnTo>
                <a:lnTo>
                  <a:pt x="975360" y="7620"/>
                </a:lnTo>
                <a:lnTo>
                  <a:pt x="982980" y="7620"/>
                </a:lnTo>
                <a:lnTo>
                  <a:pt x="990600" y="7620"/>
                </a:lnTo>
                <a:lnTo>
                  <a:pt x="998220" y="7620"/>
                </a:lnTo>
                <a:lnTo>
                  <a:pt x="1005840" y="7620"/>
                </a:lnTo>
                <a:lnTo>
                  <a:pt x="1013460" y="7620"/>
                </a:lnTo>
                <a:lnTo>
                  <a:pt x="1021080" y="7620"/>
                </a:lnTo>
                <a:lnTo>
                  <a:pt x="1028700" y="7620"/>
                </a:lnTo>
                <a:lnTo>
                  <a:pt x="1036320" y="7620"/>
                </a:lnTo>
                <a:lnTo>
                  <a:pt x="1036320" y="7620"/>
                </a:lnTo>
                <a:lnTo>
                  <a:pt x="1043940" y="7620"/>
                </a:lnTo>
                <a:lnTo>
                  <a:pt x="1051560" y="0"/>
                </a:lnTo>
                <a:lnTo>
                  <a:pt x="105156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6680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9180" y="0"/>
                </a:lnTo>
                <a:lnTo>
                  <a:pt x="1059180" y="7620"/>
                </a:lnTo>
                <a:lnTo>
                  <a:pt x="1051560" y="7620"/>
                </a:lnTo>
                <a:lnTo>
                  <a:pt x="1051560" y="7620"/>
                </a:lnTo>
                <a:lnTo>
                  <a:pt x="10515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394460" y="2491740"/>
            <a:ext cx="373381" cy="670561"/>
          </a:xfrm>
          <a:custGeom>
            <a:avLst/>
            <a:gdLst/>
            <a:ahLst/>
            <a:cxnLst/>
            <a:rect l="0" t="0" r="0" b="0"/>
            <a:pathLst>
              <a:path w="373381" h="670561">
                <a:moveTo>
                  <a:pt x="0" y="670560"/>
                </a:moveTo>
                <a:lnTo>
                  <a:pt x="0" y="662940"/>
                </a:lnTo>
                <a:lnTo>
                  <a:pt x="7620" y="662940"/>
                </a:lnTo>
                <a:lnTo>
                  <a:pt x="7620" y="662940"/>
                </a:lnTo>
                <a:lnTo>
                  <a:pt x="7620" y="662940"/>
                </a:lnTo>
                <a:lnTo>
                  <a:pt x="7620" y="662940"/>
                </a:lnTo>
                <a:lnTo>
                  <a:pt x="7620" y="662940"/>
                </a:lnTo>
                <a:lnTo>
                  <a:pt x="7620" y="662940"/>
                </a:lnTo>
                <a:lnTo>
                  <a:pt x="7620" y="655320"/>
                </a:lnTo>
                <a:lnTo>
                  <a:pt x="7620" y="655320"/>
                </a:lnTo>
                <a:lnTo>
                  <a:pt x="7620" y="655320"/>
                </a:lnTo>
                <a:lnTo>
                  <a:pt x="7620" y="655320"/>
                </a:lnTo>
                <a:lnTo>
                  <a:pt x="7620" y="655320"/>
                </a:lnTo>
                <a:lnTo>
                  <a:pt x="7620" y="655320"/>
                </a:lnTo>
                <a:lnTo>
                  <a:pt x="7620" y="647700"/>
                </a:lnTo>
                <a:lnTo>
                  <a:pt x="7620" y="647700"/>
                </a:lnTo>
                <a:lnTo>
                  <a:pt x="7620" y="647700"/>
                </a:lnTo>
                <a:lnTo>
                  <a:pt x="15240" y="640080"/>
                </a:lnTo>
                <a:lnTo>
                  <a:pt x="15240" y="640080"/>
                </a:lnTo>
                <a:lnTo>
                  <a:pt x="15240" y="632460"/>
                </a:lnTo>
                <a:lnTo>
                  <a:pt x="22860" y="632460"/>
                </a:lnTo>
                <a:lnTo>
                  <a:pt x="22860" y="624840"/>
                </a:lnTo>
                <a:lnTo>
                  <a:pt x="30480" y="617220"/>
                </a:lnTo>
                <a:lnTo>
                  <a:pt x="30480" y="617220"/>
                </a:lnTo>
                <a:lnTo>
                  <a:pt x="38100" y="609600"/>
                </a:lnTo>
                <a:lnTo>
                  <a:pt x="45720" y="601980"/>
                </a:lnTo>
                <a:lnTo>
                  <a:pt x="45720" y="594360"/>
                </a:lnTo>
                <a:lnTo>
                  <a:pt x="53340" y="586740"/>
                </a:lnTo>
                <a:lnTo>
                  <a:pt x="60960" y="579120"/>
                </a:lnTo>
                <a:lnTo>
                  <a:pt x="60960" y="571500"/>
                </a:lnTo>
                <a:lnTo>
                  <a:pt x="68580" y="563880"/>
                </a:lnTo>
                <a:lnTo>
                  <a:pt x="76200" y="548640"/>
                </a:lnTo>
                <a:lnTo>
                  <a:pt x="83820" y="541020"/>
                </a:lnTo>
                <a:lnTo>
                  <a:pt x="91440" y="533400"/>
                </a:lnTo>
                <a:lnTo>
                  <a:pt x="99060" y="518160"/>
                </a:lnTo>
                <a:lnTo>
                  <a:pt x="106680" y="510540"/>
                </a:lnTo>
                <a:lnTo>
                  <a:pt x="114300" y="495300"/>
                </a:lnTo>
                <a:lnTo>
                  <a:pt x="121920" y="487680"/>
                </a:lnTo>
                <a:lnTo>
                  <a:pt x="121920" y="472440"/>
                </a:lnTo>
                <a:lnTo>
                  <a:pt x="129540" y="457200"/>
                </a:lnTo>
                <a:lnTo>
                  <a:pt x="137160" y="449580"/>
                </a:lnTo>
                <a:lnTo>
                  <a:pt x="144780" y="434340"/>
                </a:lnTo>
                <a:lnTo>
                  <a:pt x="152400" y="419100"/>
                </a:lnTo>
                <a:lnTo>
                  <a:pt x="160020" y="403860"/>
                </a:lnTo>
                <a:lnTo>
                  <a:pt x="167640" y="388620"/>
                </a:lnTo>
                <a:lnTo>
                  <a:pt x="175260" y="373380"/>
                </a:lnTo>
                <a:lnTo>
                  <a:pt x="182880" y="358140"/>
                </a:lnTo>
                <a:lnTo>
                  <a:pt x="190500" y="342900"/>
                </a:lnTo>
                <a:lnTo>
                  <a:pt x="198120" y="327660"/>
                </a:lnTo>
                <a:lnTo>
                  <a:pt x="205740" y="320040"/>
                </a:lnTo>
                <a:lnTo>
                  <a:pt x="213360" y="297180"/>
                </a:lnTo>
                <a:lnTo>
                  <a:pt x="220980" y="289560"/>
                </a:lnTo>
                <a:lnTo>
                  <a:pt x="228600" y="274320"/>
                </a:lnTo>
                <a:lnTo>
                  <a:pt x="236220" y="259080"/>
                </a:lnTo>
                <a:lnTo>
                  <a:pt x="243840" y="243840"/>
                </a:lnTo>
                <a:lnTo>
                  <a:pt x="251460" y="228600"/>
                </a:lnTo>
                <a:lnTo>
                  <a:pt x="259080" y="220980"/>
                </a:lnTo>
                <a:lnTo>
                  <a:pt x="266700" y="205740"/>
                </a:lnTo>
                <a:lnTo>
                  <a:pt x="274320" y="190500"/>
                </a:lnTo>
                <a:lnTo>
                  <a:pt x="281940" y="175260"/>
                </a:lnTo>
                <a:lnTo>
                  <a:pt x="289560" y="160020"/>
                </a:lnTo>
                <a:lnTo>
                  <a:pt x="297180" y="152400"/>
                </a:lnTo>
                <a:lnTo>
                  <a:pt x="304800" y="137160"/>
                </a:lnTo>
                <a:lnTo>
                  <a:pt x="312420" y="129540"/>
                </a:lnTo>
                <a:lnTo>
                  <a:pt x="320040" y="114300"/>
                </a:lnTo>
                <a:lnTo>
                  <a:pt x="327660" y="106680"/>
                </a:lnTo>
                <a:lnTo>
                  <a:pt x="327660" y="91440"/>
                </a:lnTo>
                <a:lnTo>
                  <a:pt x="342900" y="83820"/>
                </a:lnTo>
                <a:lnTo>
                  <a:pt x="342900" y="76200"/>
                </a:lnTo>
                <a:lnTo>
                  <a:pt x="350520" y="68580"/>
                </a:lnTo>
                <a:lnTo>
                  <a:pt x="350520" y="60960"/>
                </a:lnTo>
                <a:lnTo>
                  <a:pt x="358140" y="53340"/>
                </a:lnTo>
                <a:lnTo>
                  <a:pt x="358140" y="45720"/>
                </a:lnTo>
                <a:lnTo>
                  <a:pt x="365760" y="38100"/>
                </a:lnTo>
                <a:lnTo>
                  <a:pt x="365760" y="30480"/>
                </a:lnTo>
                <a:lnTo>
                  <a:pt x="365760" y="30480"/>
                </a:lnTo>
                <a:lnTo>
                  <a:pt x="365760" y="22860"/>
                </a:lnTo>
                <a:lnTo>
                  <a:pt x="373380" y="22860"/>
                </a:lnTo>
                <a:lnTo>
                  <a:pt x="373380" y="15240"/>
                </a:lnTo>
                <a:lnTo>
                  <a:pt x="373380" y="15240"/>
                </a:lnTo>
                <a:lnTo>
                  <a:pt x="373380" y="7620"/>
                </a:lnTo>
                <a:lnTo>
                  <a:pt x="373380" y="7620"/>
                </a:lnTo>
                <a:lnTo>
                  <a:pt x="373380" y="7620"/>
                </a:lnTo>
                <a:lnTo>
                  <a:pt x="373380" y="7620"/>
                </a:lnTo>
                <a:lnTo>
                  <a:pt x="373380" y="7620"/>
                </a:lnTo>
                <a:lnTo>
                  <a:pt x="373380" y="7620"/>
                </a:lnTo>
                <a:lnTo>
                  <a:pt x="373380" y="0"/>
                </a:lnTo>
                <a:lnTo>
                  <a:pt x="373380" y="0"/>
                </a:lnTo>
                <a:lnTo>
                  <a:pt x="373380" y="7620"/>
                </a:lnTo>
                <a:lnTo>
                  <a:pt x="373380" y="7620"/>
                </a:lnTo>
                <a:lnTo>
                  <a:pt x="365760" y="7620"/>
                </a:lnTo>
                <a:lnTo>
                  <a:pt x="365760" y="7620"/>
                </a:lnTo>
                <a:lnTo>
                  <a:pt x="358140" y="7620"/>
                </a:lnTo>
                <a:lnTo>
                  <a:pt x="358140" y="15240"/>
                </a:lnTo>
                <a:lnTo>
                  <a:pt x="350520" y="15240"/>
                </a:lnTo>
                <a:lnTo>
                  <a:pt x="342900" y="22860"/>
                </a:lnTo>
                <a:lnTo>
                  <a:pt x="342900" y="22860"/>
                </a:lnTo>
                <a:lnTo>
                  <a:pt x="327660" y="22860"/>
                </a:lnTo>
                <a:lnTo>
                  <a:pt x="320040" y="30480"/>
                </a:lnTo>
                <a:lnTo>
                  <a:pt x="312420" y="38100"/>
                </a:lnTo>
                <a:lnTo>
                  <a:pt x="297180" y="38100"/>
                </a:lnTo>
                <a:lnTo>
                  <a:pt x="289560" y="45720"/>
                </a:lnTo>
                <a:lnTo>
                  <a:pt x="274320" y="45720"/>
                </a:lnTo>
                <a:lnTo>
                  <a:pt x="259080" y="45720"/>
                </a:lnTo>
                <a:lnTo>
                  <a:pt x="243840" y="53340"/>
                </a:lnTo>
                <a:lnTo>
                  <a:pt x="228600" y="53340"/>
                </a:lnTo>
                <a:lnTo>
                  <a:pt x="213360" y="60960"/>
                </a:lnTo>
                <a:lnTo>
                  <a:pt x="198120" y="60960"/>
                </a:lnTo>
                <a:lnTo>
                  <a:pt x="182880" y="68580"/>
                </a:lnTo>
                <a:lnTo>
                  <a:pt x="167640" y="68580"/>
                </a:lnTo>
                <a:lnTo>
                  <a:pt x="152400" y="68580"/>
                </a:lnTo>
                <a:lnTo>
                  <a:pt x="129540" y="68580"/>
                </a:lnTo>
                <a:lnTo>
                  <a:pt x="114300" y="76200"/>
                </a:lnTo>
                <a:lnTo>
                  <a:pt x="106680" y="76200"/>
                </a:lnTo>
                <a:lnTo>
                  <a:pt x="91440" y="76200"/>
                </a:lnTo>
                <a:lnTo>
                  <a:pt x="76200" y="76200"/>
                </a:lnTo>
                <a:lnTo>
                  <a:pt x="68580" y="76200"/>
                </a:lnTo>
                <a:lnTo>
                  <a:pt x="53340" y="76200"/>
                </a:lnTo>
                <a:lnTo>
                  <a:pt x="45720" y="76200"/>
                </a:lnTo>
                <a:lnTo>
                  <a:pt x="4572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14300" y="2567940"/>
            <a:ext cx="396241" cy="647701"/>
          </a:xfrm>
          <a:custGeom>
            <a:avLst/>
            <a:gdLst/>
            <a:ahLst/>
            <a:cxnLst/>
            <a:rect l="0" t="0" r="0" b="0"/>
            <a:pathLst>
              <a:path w="396241" h="647701">
                <a:moveTo>
                  <a:pt x="396240" y="0"/>
                </a:move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96240" y="0"/>
                </a:lnTo>
                <a:lnTo>
                  <a:pt x="388620" y="7620"/>
                </a:lnTo>
                <a:lnTo>
                  <a:pt x="388620" y="7620"/>
                </a:lnTo>
                <a:lnTo>
                  <a:pt x="388620" y="15240"/>
                </a:lnTo>
                <a:lnTo>
                  <a:pt x="381000" y="15240"/>
                </a:lnTo>
                <a:lnTo>
                  <a:pt x="381000" y="22860"/>
                </a:lnTo>
                <a:lnTo>
                  <a:pt x="381000" y="22860"/>
                </a:lnTo>
                <a:lnTo>
                  <a:pt x="373380" y="30480"/>
                </a:lnTo>
                <a:lnTo>
                  <a:pt x="373380" y="38100"/>
                </a:lnTo>
                <a:lnTo>
                  <a:pt x="365760" y="38100"/>
                </a:lnTo>
                <a:lnTo>
                  <a:pt x="365760" y="45720"/>
                </a:lnTo>
                <a:lnTo>
                  <a:pt x="358140" y="53340"/>
                </a:lnTo>
                <a:lnTo>
                  <a:pt x="358140" y="60960"/>
                </a:lnTo>
                <a:lnTo>
                  <a:pt x="350520" y="68580"/>
                </a:lnTo>
                <a:lnTo>
                  <a:pt x="342900" y="76200"/>
                </a:lnTo>
                <a:lnTo>
                  <a:pt x="335280" y="83820"/>
                </a:lnTo>
                <a:lnTo>
                  <a:pt x="327660" y="99060"/>
                </a:lnTo>
                <a:lnTo>
                  <a:pt x="320040" y="106680"/>
                </a:lnTo>
                <a:lnTo>
                  <a:pt x="320040" y="114300"/>
                </a:lnTo>
                <a:lnTo>
                  <a:pt x="304800" y="121920"/>
                </a:lnTo>
                <a:lnTo>
                  <a:pt x="304800" y="137160"/>
                </a:lnTo>
                <a:lnTo>
                  <a:pt x="297180" y="144780"/>
                </a:lnTo>
                <a:lnTo>
                  <a:pt x="281940" y="152400"/>
                </a:lnTo>
                <a:lnTo>
                  <a:pt x="274320" y="167640"/>
                </a:lnTo>
                <a:lnTo>
                  <a:pt x="266700" y="175260"/>
                </a:lnTo>
                <a:lnTo>
                  <a:pt x="259080" y="190500"/>
                </a:lnTo>
                <a:lnTo>
                  <a:pt x="251460" y="198120"/>
                </a:lnTo>
                <a:lnTo>
                  <a:pt x="243840" y="213360"/>
                </a:lnTo>
                <a:lnTo>
                  <a:pt x="236220" y="220980"/>
                </a:lnTo>
                <a:lnTo>
                  <a:pt x="228600" y="236220"/>
                </a:lnTo>
                <a:lnTo>
                  <a:pt x="220980" y="251460"/>
                </a:lnTo>
                <a:lnTo>
                  <a:pt x="213360" y="259080"/>
                </a:lnTo>
                <a:lnTo>
                  <a:pt x="205740" y="274320"/>
                </a:lnTo>
                <a:lnTo>
                  <a:pt x="198120" y="289560"/>
                </a:lnTo>
                <a:lnTo>
                  <a:pt x="182880" y="304800"/>
                </a:lnTo>
                <a:lnTo>
                  <a:pt x="175260" y="312420"/>
                </a:lnTo>
                <a:lnTo>
                  <a:pt x="167640" y="327660"/>
                </a:lnTo>
                <a:lnTo>
                  <a:pt x="167640" y="342900"/>
                </a:lnTo>
                <a:lnTo>
                  <a:pt x="160020" y="358140"/>
                </a:lnTo>
                <a:lnTo>
                  <a:pt x="152400" y="365760"/>
                </a:lnTo>
                <a:lnTo>
                  <a:pt x="144780" y="381000"/>
                </a:lnTo>
                <a:lnTo>
                  <a:pt x="129540" y="388620"/>
                </a:lnTo>
                <a:lnTo>
                  <a:pt x="129540" y="403860"/>
                </a:lnTo>
                <a:lnTo>
                  <a:pt x="121920" y="411480"/>
                </a:lnTo>
                <a:lnTo>
                  <a:pt x="114300" y="426720"/>
                </a:lnTo>
                <a:lnTo>
                  <a:pt x="106680" y="441960"/>
                </a:lnTo>
                <a:lnTo>
                  <a:pt x="99060" y="449580"/>
                </a:lnTo>
                <a:lnTo>
                  <a:pt x="99060" y="464820"/>
                </a:lnTo>
                <a:lnTo>
                  <a:pt x="91440" y="472440"/>
                </a:lnTo>
                <a:lnTo>
                  <a:pt x="83820" y="480060"/>
                </a:lnTo>
                <a:lnTo>
                  <a:pt x="76200" y="495300"/>
                </a:lnTo>
                <a:lnTo>
                  <a:pt x="76200" y="502920"/>
                </a:lnTo>
                <a:lnTo>
                  <a:pt x="68580" y="510540"/>
                </a:lnTo>
                <a:lnTo>
                  <a:pt x="60960" y="518160"/>
                </a:lnTo>
                <a:lnTo>
                  <a:pt x="60960" y="525780"/>
                </a:lnTo>
                <a:lnTo>
                  <a:pt x="53340" y="541020"/>
                </a:lnTo>
                <a:lnTo>
                  <a:pt x="53340" y="548640"/>
                </a:lnTo>
                <a:lnTo>
                  <a:pt x="45720" y="556260"/>
                </a:lnTo>
                <a:lnTo>
                  <a:pt x="45720" y="563880"/>
                </a:lnTo>
                <a:lnTo>
                  <a:pt x="38100" y="571500"/>
                </a:lnTo>
                <a:lnTo>
                  <a:pt x="38100" y="579120"/>
                </a:lnTo>
                <a:lnTo>
                  <a:pt x="38100" y="579120"/>
                </a:lnTo>
                <a:lnTo>
                  <a:pt x="30480" y="586740"/>
                </a:lnTo>
                <a:lnTo>
                  <a:pt x="30480" y="594360"/>
                </a:lnTo>
                <a:lnTo>
                  <a:pt x="22860" y="601980"/>
                </a:lnTo>
                <a:lnTo>
                  <a:pt x="22860" y="609600"/>
                </a:lnTo>
                <a:lnTo>
                  <a:pt x="22860" y="617220"/>
                </a:lnTo>
                <a:lnTo>
                  <a:pt x="15240" y="617220"/>
                </a:lnTo>
                <a:lnTo>
                  <a:pt x="15240" y="624840"/>
                </a:lnTo>
                <a:lnTo>
                  <a:pt x="15240" y="624840"/>
                </a:lnTo>
                <a:lnTo>
                  <a:pt x="7620" y="632460"/>
                </a:lnTo>
                <a:lnTo>
                  <a:pt x="7620" y="632460"/>
                </a:lnTo>
                <a:lnTo>
                  <a:pt x="7620" y="632460"/>
                </a:lnTo>
                <a:lnTo>
                  <a:pt x="7620" y="640080"/>
                </a:lnTo>
                <a:lnTo>
                  <a:pt x="762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0080"/>
                </a:lnTo>
                <a:lnTo>
                  <a:pt x="0" y="647700"/>
                </a:lnTo>
                <a:lnTo>
                  <a:pt x="0" y="647700"/>
                </a:lnTo>
                <a:lnTo>
                  <a:pt x="0" y="647700"/>
                </a:lnTo>
                <a:lnTo>
                  <a:pt x="7620" y="647700"/>
                </a:lnTo>
                <a:lnTo>
                  <a:pt x="7620" y="647700"/>
                </a:lnTo>
                <a:lnTo>
                  <a:pt x="7620" y="640080"/>
                </a:lnTo>
                <a:lnTo>
                  <a:pt x="7620" y="640080"/>
                </a:lnTo>
                <a:lnTo>
                  <a:pt x="15240" y="640080"/>
                </a:lnTo>
                <a:lnTo>
                  <a:pt x="15240" y="640080"/>
                </a:lnTo>
                <a:lnTo>
                  <a:pt x="22860" y="632460"/>
                </a:lnTo>
                <a:lnTo>
                  <a:pt x="30480" y="632460"/>
                </a:lnTo>
                <a:lnTo>
                  <a:pt x="38100" y="632460"/>
                </a:lnTo>
                <a:lnTo>
                  <a:pt x="53340" y="624840"/>
                </a:lnTo>
                <a:lnTo>
                  <a:pt x="60960" y="624840"/>
                </a:lnTo>
                <a:lnTo>
                  <a:pt x="76200" y="624840"/>
                </a:lnTo>
                <a:lnTo>
                  <a:pt x="83820" y="617220"/>
                </a:lnTo>
                <a:lnTo>
                  <a:pt x="99060" y="617220"/>
                </a:lnTo>
                <a:lnTo>
                  <a:pt x="114300" y="609600"/>
                </a:lnTo>
                <a:lnTo>
                  <a:pt x="129540" y="609600"/>
                </a:lnTo>
                <a:lnTo>
                  <a:pt x="144780" y="609600"/>
                </a:lnTo>
                <a:lnTo>
                  <a:pt x="160020" y="601980"/>
                </a:lnTo>
                <a:lnTo>
                  <a:pt x="175260" y="601980"/>
                </a:lnTo>
                <a:lnTo>
                  <a:pt x="190500" y="601980"/>
                </a:lnTo>
                <a:lnTo>
                  <a:pt x="205740" y="594360"/>
                </a:lnTo>
                <a:lnTo>
                  <a:pt x="213360" y="594360"/>
                </a:lnTo>
                <a:lnTo>
                  <a:pt x="228600" y="594360"/>
                </a:lnTo>
                <a:lnTo>
                  <a:pt x="243840" y="594360"/>
                </a:lnTo>
                <a:lnTo>
                  <a:pt x="259080" y="594360"/>
                </a:lnTo>
                <a:lnTo>
                  <a:pt x="259080" y="594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219200" y="1950720"/>
            <a:ext cx="99061" cy="76201"/>
          </a:xfrm>
          <a:custGeom>
            <a:avLst/>
            <a:gdLst/>
            <a:ahLst/>
            <a:cxnLst/>
            <a:rect l="0" t="0" r="0" b="0"/>
            <a:pathLst>
              <a:path w="99061" h="7620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83820" y="38100"/>
                </a:lnTo>
                <a:lnTo>
                  <a:pt x="76200" y="38100"/>
                </a:lnTo>
                <a:lnTo>
                  <a:pt x="68580" y="45720"/>
                </a:lnTo>
                <a:lnTo>
                  <a:pt x="68580" y="45720"/>
                </a:lnTo>
                <a:lnTo>
                  <a:pt x="60960" y="45720"/>
                </a:lnTo>
                <a:lnTo>
                  <a:pt x="53340" y="53340"/>
                </a:lnTo>
                <a:lnTo>
                  <a:pt x="53340" y="53340"/>
                </a:lnTo>
                <a:lnTo>
                  <a:pt x="45720" y="45720"/>
                </a:lnTo>
                <a:lnTo>
                  <a:pt x="38100" y="45720"/>
                </a:lnTo>
                <a:lnTo>
                  <a:pt x="38100" y="45720"/>
                </a:lnTo>
                <a:lnTo>
                  <a:pt x="38100" y="38100"/>
                </a:lnTo>
                <a:lnTo>
                  <a:pt x="30480" y="38100"/>
                </a:lnTo>
                <a:lnTo>
                  <a:pt x="30480" y="38100"/>
                </a:lnTo>
                <a:lnTo>
                  <a:pt x="30480" y="30480"/>
                </a:lnTo>
                <a:lnTo>
                  <a:pt x="3048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91440" y="3810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60960"/>
                </a:lnTo>
                <a:lnTo>
                  <a:pt x="30480" y="60960"/>
                </a:lnTo>
                <a:lnTo>
                  <a:pt x="22860" y="60960"/>
                </a:lnTo>
                <a:lnTo>
                  <a:pt x="2286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30480"/>
                </a:lnTo>
                <a:lnTo>
                  <a:pt x="53340" y="38100"/>
                </a:lnTo>
                <a:lnTo>
                  <a:pt x="60960" y="38100"/>
                </a:lnTo>
                <a:lnTo>
                  <a:pt x="60960" y="38100"/>
                </a:lnTo>
                <a:lnTo>
                  <a:pt x="68580" y="38100"/>
                </a:lnTo>
                <a:lnTo>
                  <a:pt x="68580" y="4572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76200"/>
                </a:lnTo>
                <a:lnTo>
                  <a:pt x="3048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7160" y="1965960"/>
            <a:ext cx="1104901" cy="1226821"/>
          </a:xfrm>
          <a:custGeom>
            <a:avLst/>
            <a:gdLst/>
            <a:ahLst/>
            <a:cxnLst/>
            <a:rect l="0" t="0" r="0" b="0"/>
            <a:pathLst>
              <a:path w="1104901" h="1226821">
                <a:moveTo>
                  <a:pt x="0" y="1226820"/>
                </a:moveTo>
                <a:lnTo>
                  <a:pt x="0" y="1226820"/>
                </a:lnTo>
                <a:lnTo>
                  <a:pt x="0" y="1226820"/>
                </a:lnTo>
                <a:lnTo>
                  <a:pt x="0" y="1219200"/>
                </a:lnTo>
                <a:lnTo>
                  <a:pt x="0" y="1219200"/>
                </a:lnTo>
                <a:lnTo>
                  <a:pt x="7620" y="1211580"/>
                </a:lnTo>
                <a:lnTo>
                  <a:pt x="7620" y="1211580"/>
                </a:lnTo>
                <a:lnTo>
                  <a:pt x="15240" y="1203960"/>
                </a:lnTo>
                <a:lnTo>
                  <a:pt x="15240" y="1196340"/>
                </a:lnTo>
                <a:lnTo>
                  <a:pt x="30480" y="1196340"/>
                </a:lnTo>
                <a:lnTo>
                  <a:pt x="30480" y="1188720"/>
                </a:lnTo>
                <a:lnTo>
                  <a:pt x="38100" y="1181100"/>
                </a:lnTo>
                <a:lnTo>
                  <a:pt x="45720" y="1173480"/>
                </a:lnTo>
                <a:lnTo>
                  <a:pt x="53340" y="1173480"/>
                </a:lnTo>
                <a:lnTo>
                  <a:pt x="60960" y="1165860"/>
                </a:lnTo>
                <a:lnTo>
                  <a:pt x="68580" y="1158240"/>
                </a:lnTo>
                <a:lnTo>
                  <a:pt x="76200" y="1158240"/>
                </a:lnTo>
                <a:lnTo>
                  <a:pt x="83820" y="1150620"/>
                </a:lnTo>
                <a:lnTo>
                  <a:pt x="83820" y="1143000"/>
                </a:lnTo>
                <a:lnTo>
                  <a:pt x="91440" y="1143000"/>
                </a:lnTo>
                <a:lnTo>
                  <a:pt x="99060" y="1135380"/>
                </a:lnTo>
                <a:lnTo>
                  <a:pt x="99060" y="1135380"/>
                </a:lnTo>
                <a:lnTo>
                  <a:pt x="106680" y="1127760"/>
                </a:lnTo>
                <a:lnTo>
                  <a:pt x="106680" y="1120140"/>
                </a:lnTo>
                <a:lnTo>
                  <a:pt x="114300" y="1120140"/>
                </a:lnTo>
                <a:lnTo>
                  <a:pt x="114300" y="1112520"/>
                </a:lnTo>
                <a:lnTo>
                  <a:pt x="121920" y="1104900"/>
                </a:lnTo>
                <a:lnTo>
                  <a:pt x="129540" y="1104900"/>
                </a:lnTo>
                <a:lnTo>
                  <a:pt x="137160" y="1097280"/>
                </a:lnTo>
                <a:lnTo>
                  <a:pt x="137160" y="1089660"/>
                </a:lnTo>
                <a:lnTo>
                  <a:pt x="144780" y="1089660"/>
                </a:lnTo>
                <a:lnTo>
                  <a:pt x="144780" y="1082040"/>
                </a:lnTo>
                <a:lnTo>
                  <a:pt x="152400" y="1074420"/>
                </a:lnTo>
                <a:lnTo>
                  <a:pt x="152400" y="1066800"/>
                </a:lnTo>
                <a:lnTo>
                  <a:pt x="160020" y="1059180"/>
                </a:lnTo>
                <a:lnTo>
                  <a:pt x="167640" y="1059180"/>
                </a:lnTo>
                <a:lnTo>
                  <a:pt x="175260" y="1051560"/>
                </a:lnTo>
                <a:lnTo>
                  <a:pt x="175260" y="1043940"/>
                </a:lnTo>
                <a:lnTo>
                  <a:pt x="182880" y="1036320"/>
                </a:lnTo>
                <a:lnTo>
                  <a:pt x="190500" y="1028700"/>
                </a:lnTo>
                <a:lnTo>
                  <a:pt x="198120" y="1028700"/>
                </a:lnTo>
                <a:lnTo>
                  <a:pt x="205740" y="1021080"/>
                </a:lnTo>
                <a:lnTo>
                  <a:pt x="213360" y="1013460"/>
                </a:lnTo>
                <a:lnTo>
                  <a:pt x="220980" y="1005840"/>
                </a:lnTo>
                <a:lnTo>
                  <a:pt x="228600" y="998220"/>
                </a:lnTo>
                <a:lnTo>
                  <a:pt x="236220" y="990600"/>
                </a:lnTo>
                <a:lnTo>
                  <a:pt x="243840" y="982980"/>
                </a:lnTo>
                <a:lnTo>
                  <a:pt x="251460" y="975360"/>
                </a:lnTo>
                <a:lnTo>
                  <a:pt x="259080" y="967740"/>
                </a:lnTo>
                <a:lnTo>
                  <a:pt x="266700" y="960120"/>
                </a:lnTo>
                <a:lnTo>
                  <a:pt x="274320" y="952500"/>
                </a:lnTo>
                <a:lnTo>
                  <a:pt x="281940" y="944880"/>
                </a:lnTo>
                <a:lnTo>
                  <a:pt x="289560" y="937260"/>
                </a:lnTo>
                <a:lnTo>
                  <a:pt x="297180" y="929640"/>
                </a:lnTo>
                <a:lnTo>
                  <a:pt x="304800" y="922020"/>
                </a:lnTo>
                <a:lnTo>
                  <a:pt x="312420" y="906780"/>
                </a:lnTo>
                <a:lnTo>
                  <a:pt x="320040" y="899160"/>
                </a:lnTo>
                <a:lnTo>
                  <a:pt x="327660" y="891540"/>
                </a:lnTo>
                <a:lnTo>
                  <a:pt x="335280" y="883920"/>
                </a:lnTo>
                <a:lnTo>
                  <a:pt x="342900" y="876300"/>
                </a:lnTo>
                <a:lnTo>
                  <a:pt x="350520" y="861060"/>
                </a:lnTo>
                <a:lnTo>
                  <a:pt x="358140" y="853440"/>
                </a:lnTo>
                <a:lnTo>
                  <a:pt x="373380" y="845820"/>
                </a:lnTo>
                <a:lnTo>
                  <a:pt x="381000" y="830580"/>
                </a:lnTo>
                <a:lnTo>
                  <a:pt x="388620" y="822960"/>
                </a:lnTo>
                <a:lnTo>
                  <a:pt x="396240" y="815340"/>
                </a:lnTo>
                <a:lnTo>
                  <a:pt x="403860" y="800100"/>
                </a:lnTo>
                <a:lnTo>
                  <a:pt x="411480" y="792480"/>
                </a:lnTo>
                <a:lnTo>
                  <a:pt x="419100" y="784860"/>
                </a:lnTo>
                <a:lnTo>
                  <a:pt x="434340" y="769620"/>
                </a:lnTo>
                <a:lnTo>
                  <a:pt x="441960" y="762000"/>
                </a:lnTo>
                <a:lnTo>
                  <a:pt x="449580" y="754380"/>
                </a:lnTo>
                <a:lnTo>
                  <a:pt x="457200" y="739140"/>
                </a:lnTo>
                <a:lnTo>
                  <a:pt x="464820" y="723900"/>
                </a:lnTo>
                <a:lnTo>
                  <a:pt x="472440" y="716280"/>
                </a:lnTo>
                <a:lnTo>
                  <a:pt x="480060" y="701040"/>
                </a:lnTo>
                <a:lnTo>
                  <a:pt x="495300" y="693420"/>
                </a:lnTo>
                <a:lnTo>
                  <a:pt x="502920" y="678180"/>
                </a:lnTo>
                <a:lnTo>
                  <a:pt x="510540" y="670560"/>
                </a:lnTo>
                <a:lnTo>
                  <a:pt x="525780" y="655320"/>
                </a:lnTo>
                <a:lnTo>
                  <a:pt x="533400" y="647700"/>
                </a:lnTo>
                <a:lnTo>
                  <a:pt x="541020" y="632460"/>
                </a:lnTo>
                <a:lnTo>
                  <a:pt x="556260" y="617220"/>
                </a:lnTo>
                <a:lnTo>
                  <a:pt x="563880" y="609600"/>
                </a:lnTo>
                <a:lnTo>
                  <a:pt x="579120" y="594360"/>
                </a:lnTo>
                <a:lnTo>
                  <a:pt x="586740" y="579120"/>
                </a:lnTo>
                <a:lnTo>
                  <a:pt x="594360" y="563880"/>
                </a:lnTo>
                <a:lnTo>
                  <a:pt x="609600" y="556260"/>
                </a:lnTo>
                <a:lnTo>
                  <a:pt x="617220" y="541020"/>
                </a:lnTo>
                <a:lnTo>
                  <a:pt x="632460" y="525780"/>
                </a:lnTo>
                <a:lnTo>
                  <a:pt x="640080" y="510540"/>
                </a:lnTo>
                <a:lnTo>
                  <a:pt x="655320" y="502920"/>
                </a:lnTo>
                <a:lnTo>
                  <a:pt x="670560" y="487680"/>
                </a:lnTo>
                <a:lnTo>
                  <a:pt x="678180" y="472440"/>
                </a:lnTo>
                <a:lnTo>
                  <a:pt x="693420" y="457200"/>
                </a:lnTo>
                <a:lnTo>
                  <a:pt x="701040" y="441960"/>
                </a:lnTo>
                <a:lnTo>
                  <a:pt x="716280" y="434340"/>
                </a:lnTo>
                <a:lnTo>
                  <a:pt x="723900" y="419100"/>
                </a:lnTo>
                <a:lnTo>
                  <a:pt x="739140" y="403860"/>
                </a:lnTo>
                <a:lnTo>
                  <a:pt x="746760" y="388620"/>
                </a:lnTo>
                <a:lnTo>
                  <a:pt x="762000" y="373380"/>
                </a:lnTo>
                <a:lnTo>
                  <a:pt x="777240" y="358140"/>
                </a:lnTo>
                <a:lnTo>
                  <a:pt x="784860" y="342900"/>
                </a:lnTo>
                <a:lnTo>
                  <a:pt x="800100" y="327660"/>
                </a:lnTo>
                <a:lnTo>
                  <a:pt x="807720" y="312420"/>
                </a:lnTo>
                <a:lnTo>
                  <a:pt x="822960" y="297180"/>
                </a:lnTo>
                <a:lnTo>
                  <a:pt x="838200" y="281940"/>
                </a:lnTo>
                <a:lnTo>
                  <a:pt x="845820" y="274320"/>
                </a:lnTo>
                <a:lnTo>
                  <a:pt x="868680" y="259080"/>
                </a:lnTo>
                <a:lnTo>
                  <a:pt x="876300" y="243840"/>
                </a:lnTo>
                <a:lnTo>
                  <a:pt x="891540" y="228600"/>
                </a:lnTo>
                <a:lnTo>
                  <a:pt x="906780" y="213360"/>
                </a:lnTo>
                <a:lnTo>
                  <a:pt x="914400" y="198120"/>
                </a:lnTo>
                <a:lnTo>
                  <a:pt x="929640" y="182880"/>
                </a:lnTo>
                <a:lnTo>
                  <a:pt x="944880" y="167640"/>
                </a:lnTo>
                <a:lnTo>
                  <a:pt x="960120" y="152400"/>
                </a:lnTo>
                <a:lnTo>
                  <a:pt x="967740" y="137160"/>
                </a:lnTo>
                <a:lnTo>
                  <a:pt x="982980" y="129540"/>
                </a:lnTo>
                <a:lnTo>
                  <a:pt x="990600" y="114300"/>
                </a:lnTo>
                <a:lnTo>
                  <a:pt x="1005840" y="99060"/>
                </a:lnTo>
                <a:lnTo>
                  <a:pt x="1013460" y="83820"/>
                </a:lnTo>
                <a:lnTo>
                  <a:pt x="1028700" y="76200"/>
                </a:lnTo>
                <a:lnTo>
                  <a:pt x="1036320" y="60960"/>
                </a:lnTo>
                <a:lnTo>
                  <a:pt x="1043940" y="53340"/>
                </a:lnTo>
                <a:lnTo>
                  <a:pt x="1059180" y="45720"/>
                </a:lnTo>
                <a:lnTo>
                  <a:pt x="1066800" y="38100"/>
                </a:lnTo>
                <a:lnTo>
                  <a:pt x="1074420" y="30480"/>
                </a:lnTo>
                <a:lnTo>
                  <a:pt x="1074420" y="22860"/>
                </a:lnTo>
                <a:lnTo>
                  <a:pt x="1082040" y="15240"/>
                </a:lnTo>
                <a:lnTo>
                  <a:pt x="1089660" y="7620"/>
                </a:lnTo>
                <a:lnTo>
                  <a:pt x="1089660" y="7620"/>
                </a:lnTo>
                <a:lnTo>
                  <a:pt x="1104900" y="0"/>
                </a:lnTo>
                <a:lnTo>
                  <a:pt x="11049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211580" y="1981200"/>
            <a:ext cx="160021" cy="1196341"/>
          </a:xfrm>
          <a:custGeom>
            <a:avLst/>
            <a:gdLst/>
            <a:ahLst/>
            <a:cxnLst/>
            <a:rect l="0" t="0" r="0" b="0"/>
            <a:pathLst>
              <a:path w="160021" h="1196341">
                <a:moveTo>
                  <a:pt x="160020" y="1196340"/>
                </a:moveTo>
                <a:lnTo>
                  <a:pt x="160020" y="1196340"/>
                </a:lnTo>
                <a:lnTo>
                  <a:pt x="160020" y="1196340"/>
                </a:lnTo>
                <a:lnTo>
                  <a:pt x="160020" y="1196340"/>
                </a:lnTo>
                <a:lnTo>
                  <a:pt x="160020" y="1196340"/>
                </a:lnTo>
                <a:lnTo>
                  <a:pt x="160020" y="1196340"/>
                </a:lnTo>
                <a:lnTo>
                  <a:pt x="160020" y="1188720"/>
                </a:lnTo>
                <a:lnTo>
                  <a:pt x="160020" y="1188720"/>
                </a:lnTo>
                <a:lnTo>
                  <a:pt x="160020" y="1188720"/>
                </a:lnTo>
                <a:lnTo>
                  <a:pt x="160020" y="1181100"/>
                </a:lnTo>
                <a:lnTo>
                  <a:pt x="160020" y="1181100"/>
                </a:lnTo>
                <a:lnTo>
                  <a:pt x="152400" y="1173480"/>
                </a:lnTo>
                <a:lnTo>
                  <a:pt x="152400" y="1173480"/>
                </a:lnTo>
                <a:lnTo>
                  <a:pt x="152400" y="1165860"/>
                </a:lnTo>
                <a:lnTo>
                  <a:pt x="152400" y="1158240"/>
                </a:lnTo>
                <a:lnTo>
                  <a:pt x="152400" y="1158240"/>
                </a:lnTo>
                <a:lnTo>
                  <a:pt x="152400" y="1150620"/>
                </a:lnTo>
                <a:lnTo>
                  <a:pt x="152400" y="1143000"/>
                </a:lnTo>
                <a:lnTo>
                  <a:pt x="144780" y="1135380"/>
                </a:lnTo>
                <a:lnTo>
                  <a:pt x="144780" y="1127760"/>
                </a:lnTo>
                <a:lnTo>
                  <a:pt x="144780" y="1120140"/>
                </a:lnTo>
                <a:lnTo>
                  <a:pt x="137160" y="1104900"/>
                </a:lnTo>
                <a:lnTo>
                  <a:pt x="137160" y="1097280"/>
                </a:lnTo>
                <a:lnTo>
                  <a:pt x="137160" y="1089660"/>
                </a:lnTo>
                <a:lnTo>
                  <a:pt x="137160" y="1074420"/>
                </a:lnTo>
                <a:lnTo>
                  <a:pt x="129540" y="1066800"/>
                </a:lnTo>
                <a:lnTo>
                  <a:pt x="129540" y="1059180"/>
                </a:lnTo>
                <a:lnTo>
                  <a:pt x="129540" y="1043940"/>
                </a:lnTo>
                <a:lnTo>
                  <a:pt x="129540" y="1028700"/>
                </a:lnTo>
                <a:lnTo>
                  <a:pt x="121920" y="1013460"/>
                </a:lnTo>
                <a:lnTo>
                  <a:pt x="121920" y="1005840"/>
                </a:lnTo>
                <a:lnTo>
                  <a:pt x="121920" y="990600"/>
                </a:lnTo>
                <a:lnTo>
                  <a:pt x="114300" y="975360"/>
                </a:lnTo>
                <a:lnTo>
                  <a:pt x="121920" y="960120"/>
                </a:lnTo>
                <a:lnTo>
                  <a:pt x="114300" y="944880"/>
                </a:lnTo>
                <a:lnTo>
                  <a:pt x="114300" y="929640"/>
                </a:lnTo>
                <a:lnTo>
                  <a:pt x="114300" y="914400"/>
                </a:lnTo>
                <a:lnTo>
                  <a:pt x="114300" y="899160"/>
                </a:lnTo>
                <a:lnTo>
                  <a:pt x="106680" y="883920"/>
                </a:lnTo>
                <a:lnTo>
                  <a:pt x="106680" y="861060"/>
                </a:lnTo>
                <a:lnTo>
                  <a:pt x="106680" y="845820"/>
                </a:lnTo>
                <a:lnTo>
                  <a:pt x="106680" y="830580"/>
                </a:lnTo>
                <a:lnTo>
                  <a:pt x="99060" y="815340"/>
                </a:lnTo>
                <a:lnTo>
                  <a:pt x="99060" y="792480"/>
                </a:lnTo>
                <a:lnTo>
                  <a:pt x="99060" y="777240"/>
                </a:lnTo>
                <a:lnTo>
                  <a:pt x="91440" y="762000"/>
                </a:lnTo>
                <a:lnTo>
                  <a:pt x="91440" y="739140"/>
                </a:lnTo>
                <a:lnTo>
                  <a:pt x="91440" y="723900"/>
                </a:lnTo>
                <a:lnTo>
                  <a:pt x="83820" y="708660"/>
                </a:lnTo>
                <a:lnTo>
                  <a:pt x="83820" y="685800"/>
                </a:lnTo>
                <a:lnTo>
                  <a:pt x="83820" y="670560"/>
                </a:lnTo>
                <a:lnTo>
                  <a:pt x="76200" y="647700"/>
                </a:lnTo>
                <a:lnTo>
                  <a:pt x="76200" y="632460"/>
                </a:lnTo>
                <a:lnTo>
                  <a:pt x="68580" y="617220"/>
                </a:lnTo>
                <a:lnTo>
                  <a:pt x="68580" y="594360"/>
                </a:lnTo>
                <a:lnTo>
                  <a:pt x="68580" y="571500"/>
                </a:lnTo>
                <a:lnTo>
                  <a:pt x="68580" y="556260"/>
                </a:lnTo>
                <a:lnTo>
                  <a:pt x="60960" y="533400"/>
                </a:lnTo>
                <a:lnTo>
                  <a:pt x="60960" y="518160"/>
                </a:lnTo>
                <a:lnTo>
                  <a:pt x="60960" y="495300"/>
                </a:lnTo>
                <a:lnTo>
                  <a:pt x="53340" y="480060"/>
                </a:lnTo>
                <a:lnTo>
                  <a:pt x="53340" y="457200"/>
                </a:lnTo>
                <a:lnTo>
                  <a:pt x="53340" y="441960"/>
                </a:lnTo>
                <a:lnTo>
                  <a:pt x="53340" y="419100"/>
                </a:lnTo>
                <a:lnTo>
                  <a:pt x="45720" y="403860"/>
                </a:lnTo>
                <a:lnTo>
                  <a:pt x="45720" y="381000"/>
                </a:lnTo>
                <a:lnTo>
                  <a:pt x="45720" y="365760"/>
                </a:lnTo>
                <a:lnTo>
                  <a:pt x="45720" y="342900"/>
                </a:lnTo>
                <a:lnTo>
                  <a:pt x="45720" y="327660"/>
                </a:lnTo>
                <a:lnTo>
                  <a:pt x="45720" y="304800"/>
                </a:lnTo>
                <a:lnTo>
                  <a:pt x="38100" y="289560"/>
                </a:lnTo>
                <a:lnTo>
                  <a:pt x="38100" y="266700"/>
                </a:lnTo>
                <a:lnTo>
                  <a:pt x="38100" y="251460"/>
                </a:lnTo>
                <a:lnTo>
                  <a:pt x="38100" y="236220"/>
                </a:lnTo>
                <a:lnTo>
                  <a:pt x="38100" y="220980"/>
                </a:lnTo>
                <a:lnTo>
                  <a:pt x="38100" y="205740"/>
                </a:lnTo>
                <a:lnTo>
                  <a:pt x="38100" y="182880"/>
                </a:lnTo>
                <a:lnTo>
                  <a:pt x="38100" y="167640"/>
                </a:lnTo>
                <a:lnTo>
                  <a:pt x="38100" y="152400"/>
                </a:lnTo>
                <a:lnTo>
                  <a:pt x="38100" y="137160"/>
                </a:lnTo>
                <a:lnTo>
                  <a:pt x="30480" y="129540"/>
                </a:lnTo>
                <a:lnTo>
                  <a:pt x="30480" y="114300"/>
                </a:lnTo>
                <a:lnTo>
                  <a:pt x="30480" y="99060"/>
                </a:lnTo>
                <a:lnTo>
                  <a:pt x="22860" y="91440"/>
                </a:lnTo>
                <a:lnTo>
                  <a:pt x="22860" y="76200"/>
                </a:lnTo>
                <a:lnTo>
                  <a:pt x="15240" y="60960"/>
                </a:lnTo>
                <a:lnTo>
                  <a:pt x="15240" y="53340"/>
                </a:lnTo>
                <a:lnTo>
                  <a:pt x="15240" y="45720"/>
                </a:lnTo>
                <a:lnTo>
                  <a:pt x="762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226820" y="1935480"/>
            <a:ext cx="563881" cy="579121"/>
          </a:xfrm>
          <a:custGeom>
            <a:avLst/>
            <a:gdLst/>
            <a:ahLst/>
            <a:cxnLst/>
            <a:rect l="0" t="0" r="0" b="0"/>
            <a:pathLst>
              <a:path w="563881" h="579121">
                <a:moveTo>
                  <a:pt x="563880" y="579120"/>
                </a:moveTo>
                <a:lnTo>
                  <a:pt x="563880" y="579120"/>
                </a:lnTo>
                <a:lnTo>
                  <a:pt x="563880" y="579120"/>
                </a:lnTo>
                <a:lnTo>
                  <a:pt x="563880" y="579120"/>
                </a:lnTo>
                <a:lnTo>
                  <a:pt x="563880" y="579120"/>
                </a:lnTo>
                <a:lnTo>
                  <a:pt x="563880" y="579120"/>
                </a:lnTo>
                <a:lnTo>
                  <a:pt x="563880" y="571500"/>
                </a:lnTo>
                <a:lnTo>
                  <a:pt x="563880" y="571500"/>
                </a:lnTo>
                <a:lnTo>
                  <a:pt x="563880" y="571500"/>
                </a:lnTo>
                <a:lnTo>
                  <a:pt x="563880" y="571500"/>
                </a:lnTo>
                <a:lnTo>
                  <a:pt x="563880" y="563880"/>
                </a:lnTo>
                <a:lnTo>
                  <a:pt x="556260" y="563880"/>
                </a:lnTo>
                <a:lnTo>
                  <a:pt x="556260" y="563880"/>
                </a:lnTo>
                <a:lnTo>
                  <a:pt x="556260" y="563880"/>
                </a:lnTo>
                <a:lnTo>
                  <a:pt x="548640" y="556260"/>
                </a:lnTo>
                <a:lnTo>
                  <a:pt x="541020" y="556260"/>
                </a:lnTo>
                <a:lnTo>
                  <a:pt x="541020" y="548640"/>
                </a:lnTo>
                <a:lnTo>
                  <a:pt x="541020" y="548640"/>
                </a:lnTo>
                <a:lnTo>
                  <a:pt x="533400" y="541020"/>
                </a:lnTo>
                <a:lnTo>
                  <a:pt x="525780" y="533400"/>
                </a:lnTo>
                <a:lnTo>
                  <a:pt x="525780" y="533400"/>
                </a:lnTo>
                <a:lnTo>
                  <a:pt x="518160" y="525780"/>
                </a:lnTo>
                <a:lnTo>
                  <a:pt x="510540" y="518160"/>
                </a:lnTo>
                <a:lnTo>
                  <a:pt x="502920" y="510540"/>
                </a:lnTo>
                <a:lnTo>
                  <a:pt x="495300" y="510540"/>
                </a:lnTo>
                <a:lnTo>
                  <a:pt x="487680" y="495300"/>
                </a:lnTo>
                <a:lnTo>
                  <a:pt x="480060" y="487680"/>
                </a:lnTo>
                <a:lnTo>
                  <a:pt x="472440" y="480060"/>
                </a:lnTo>
                <a:lnTo>
                  <a:pt x="464820" y="472440"/>
                </a:lnTo>
                <a:lnTo>
                  <a:pt x="464820" y="464820"/>
                </a:lnTo>
                <a:lnTo>
                  <a:pt x="449580" y="449580"/>
                </a:lnTo>
                <a:lnTo>
                  <a:pt x="441960" y="441960"/>
                </a:lnTo>
                <a:lnTo>
                  <a:pt x="434340" y="434340"/>
                </a:lnTo>
                <a:lnTo>
                  <a:pt x="426720" y="419100"/>
                </a:lnTo>
                <a:lnTo>
                  <a:pt x="419100" y="411480"/>
                </a:lnTo>
                <a:lnTo>
                  <a:pt x="411480" y="396240"/>
                </a:lnTo>
                <a:lnTo>
                  <a:pt x="396240" y="381000"/>
                </a:lnTo>
                <a:lnTo>
                  <a:pt x="388620" y="373380"/>
                </a:lnTo>
                <a:lnTo>
                  <a:pt x="373380" y="358140"/>
                </a:lnTo>
                <a:lnTo>
                  <a:pt x="365760" y="350520"/>
                </a:lnTo>
                <a:lnTo>
                  <a:pt x="358140" y="335280"/>
                </a:lnTo>
                <a:lnTo>
                  <a:pt x="342900" y="320040"/>
                </a:lnTo>
                <a:lnTo>
                  <a:pt x="335280" y="312420"/>
                </a:lnTo>
                <a:lnTo>
                  <a:pt x="320040" y="297180"/>
                </a:lnTo>
                <a:lnTo>
                  <a:pt x="312420" y="281940"/>
                </a:lnTo>
                <a:lnTo>
                  <a:pt x="297180" y="274320"/>
                </a:lnTo>
                <a:lnTo>
                  <a:pt x="281940" y="259080"/>
                </a:lnTo>
                <a:lnTo>
                  <a:pt x="266700" y="243840"/>
                </a:lnTo>
                <a:lnTo>
                  <a:pt x="259080" y="228600"/>
                </a:lnTo>
                <a:lnTo>
                  <a:pt x="243840" y="220980"/>
                </a:lnTo>
                <a:lnTo>
                  <a:pt x="228600" y="205740"/>
                </a:lnTo>
                <a:lnTo>
                  <a:pt x="213360" y="198120"/>
                </a:lnTo>
                <a:lnTo>
                  <a:pt x="198120" y="182880"/>
                </a:lnTo>
                <a:lnTo>
                  <a:pt x="190500" y="175260"/>
                </a:lnTo>
                <a:lnTo>
                  <a:pt x="175260" y="160020"/>
                </a:lnTo>
                <a:lnTo>
                  <a:pt x="160020" y="152400"/>
                </a:lnTo>
                <a:lnTo>
                  <a:pt x="144780" y="137160"/>
                </a:lnTo>
                <a:lnTo>
                  <a:pt x="129540" y="129540"/>
                </a:lnTo>
                <a:lnTo>
                  <a:pt x="121920" y="114300"/>
                </a:lnTo>
                <a:lnTo>
                  <a:pt x="106680" y="106680"/>
                </a:lnTo>
                <a:lnTo>
                  <a:pt x="91440" y="99060"/>
                </a:lnTo>
                <a:lnTo>
                  <a:pt x="83820" y="83820"/>
                </a:lnTo>
                <a:lnTo>
                  <a:pt x="76200" y="76200"/>
                </a:lnTo>
                <a:lnTo>
                  <a:pt x="60960" y="68580"/>
                </a:lnTo>
                <a:lnTo>
                  <a:pt x="53340" y="60960"/>
                </a:lnTo>
                <a:lnTo>
                  <a:pt x="45720" y="53340"/>
                </a:lnTo>
                <a:lnTo>
                  <a:pt x="38100" y="38100"/>
                </a:lnTo>
                <a:lnTo>
                  <a:pt x="3048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18160" y="1943100"/>
            <a:ext cx="716281" cy="617221"/>
          </a:xfrm>
          <a:custGeom>
            <a:avLst/>
            <a:gdLst/>
            <a:ahLst/>
            <a:cxnLst/>
            <a:rect l="0" t="0" r="0" b="0"/>
            <a:pathLst>
              <a:path w="716281" h="617221">
                <a:moveTo>
                  <a:pt x="0" y="617220"/>
                </a:moveTo>
                <a:lnTo>
                  <a:pt x="0" y="617220"/>
                </a:lnTo>
                <a:lnTo>
                  <a:pt x="0" y="609600"/>
                </a:lnTo>
                <a:lnTo>
                  <a:pt x="7620" y="609600"/>
                </a:lnTo>
                <a:lnTo>
                  <a:pt x="7620" y="609600"/>
                </a:lnTo>
                <a:lnTo>
                  <a:pt x="7620" y="609600"/>
                </a:lnTo>
                <a:lnTo>
                  <a:pt x="15240" y="609600"/>
                </a:lnTo>
                <a:lnTo>
                  <a:pt x="15240" y="609600"/>
                </a:lnTo>
                <a:lnTo>
                  <a:pt x="15240" y="601980"/>
                </a:lnTo>
                <a:lnTo>
                  <a:pt x="15240" y="601980"/>
                </a:lnTo>
                <a:lnTo>
                  <a:pt x="22860" y="601980"/>
                </a:lnTo>
                <a:lnTo>
                  <a:pt x="22860" y="594360"/>
                </a:lnTo>
                <a:lnTo>
                  <a:pt x="30480" y="594360"/>
                </a:lnTo>
                <a:lnTo>
                  <a:pt x="38100" y="586740"/>
                </a:lnTo>
                <a:lnTo>
                  <a:pt x="45720" y="586740"/>
                </a:lnTo>
                <a:lnTo>
                  <a:pt x="45720" y="579120"/>
                </a:lnTo>
                <a:lnTo>
                  <a:pt x="53340" y="579120"/>
                </a:lnTo>
                <a:lnTo>
                  <a:pt x="60960" y="571500"/>
                </a:lnTo>
                <a:lnTo>
                  <a:pt x="68580" y="571500"/>
                </a:lnTo>
                <a:lnTo>
                  <a:pt x="76200" y="563880"/>
                </a:lnTo>
                <a:lnTo>
                  <a:pt x="83820" y="556260"/>
                </a:lnTo>
                <a:lnTo>
                  <a:pt x="91440" y="548640"/>
                </a:lnTo>
                <a:lnTo>
                  <a:pt x="99060" y="541020"/>
                </a:lnTo>
                <a:lnTo>
                  <a:pt x="114300" y="533400"/>
                </a:lnTo>
                <a:lnTo>
                  <a:pt x="121920" y="525780"/>
                </a:lnTo>
                <a:lnTo>
                  <a:pt x="129540" y="518160"/>
                </a:lnTo>
                <a:lnTo>
                  <a:pt x="137160" y="510540"/>
                </a:lnTo>
                <a:lnTo>
                  <a:pt x="152400" y="502920"/>
                </a:lnTo>
                <a:lnTo>
                  <a:pt x="160020" y="495300"/>
                </a:lnTo>
                <a:lnTo>
                  <a:pt x="175260" y="487680"/>
                </a:lnTo>
                <a:lnTo>
                  <a:pt x="182880" y="480060"/>
                </a:lnTo>
                <a:lnTo>
                  <a:pt x="198120" y="464820"/>
                </a:lnTo>
                <a:lnTo>
                  <a:pt x="205740" y="457200"/>
                </a:lnTo>
                <a:lnTo>
                  <a:pt x="220980" y="449580"/>
                </a:lnTo>
                <a:lnTo>
                  <a:pt x="236220" y="434340"/>
                </a:lnTo>
                <a:lnTo>
                  <a:pt x="243840" y="426720"/>
                </a:lnTo>
                <a:lnTo>
                  <a:pt x="259080" y="419100"/>
                </a:lnTo>
                <a:lnTo>
                  <a:pt x="266700" y="403860"/>
                </a:lnTo>
                <a:lnTo>
                  <a:pt x="281940" y="388620"/>
                </a:lnTo>
                <a:lnTo>
                  <a:pt x="289560" y="381000"/>
                </a:lnTo>
                <a:lnTo>
                  <a:pt x="304800" y="373380"/>
                </a:lnTo>
                <a:lnTo>
                  <a:pt x="320040" y="358140"/>
                </a:lnTo>
                <a:lnTo>
                  <a:pt x="335280" y="350520"/>
                </a:lnTo>
                <a:lnTo>
                  <a:pt x="342900" y="335280"/>
                </a:lnTo>
                <a:lnTo>
                  <a:pt x="358140" y="320040"/>
                </a:lnTo>
                <a:lnTo>
                  <a:pt x="365760" y="304800"/>
                </a:lnTo>
                <a:lnTo>
                  <a:pt x="381000" y="297180"/>
                </a:lnTo>
                <a:lnTo>
                  <a:pt x="388620" y="281940"/>
                </a:lnTo>
                <a:lnTo>
                  <a:pt x="403860" y="274320"/>
                </a:lnTo>
                <a:lnTo>
                  <a:pt x="411480" y="259080"/>
                </a:lnTo>
                <a:lnTo>
                  <a:pt x="426720" y="251460"/>
                </a:lnTo>
                <a:lnTo>
                  <a:pt x="441960" y="236220"/>
                </a:lnTo>
                <a:lnTo>
                  <a:pt x="449580" y="220980"/>
                </a:lnTo>
                <a:lnTo>
                  <a:pt x="464820" y="213360"/>
                </a:lnTo>
                <a:lnTo>
                  <a:pt x="472440" y="198120"/>
                </a:lnTo>
                <a:lnTo>
                  <a:pt x="487680" y="182880"/>
                </a:lnTo>
                <a:lnTo>
                  <a:pt x="495300" y="167640"/>
                </a:lnTo>
                <a:lnTo>
                  <a:pt x="510540" y="160020"/>
                </a:lnTo>
                <a:lnTo>
                  <a:pt x="518160" y="144780"/>
                </a:lnTo>
                <a:lnTo>
                  <a:pt x="533400" y="137160"/>
                </a:lnTo>
                <a:lnTo>
                  <a:pt x="548640" y="121920"/>
                </a:lnTo>
                <a:lnTo>
                  <a:pt x="563880" y="114300"/>
                </a:lnTo>
                <a:lnTo>
                  <a:pt x="579120" y="106680"/>
                </a:lnTo>
                <a:lnTo>
                  <a:pt x="586740" y="91440"/>
                </a:lnTo>
                <a:lnTo>
                  <a:pt x="601980" y="83820"/>
                </a:lnTo>
                <a:lnTo>
                  <a:pt x="609600" y="76200"/>
                </a:lnTo>
                <a:lnTo>
                  <a:pt x="624840" y="60960"/>
                </a:lnTo>
                <a:lnTo>
                  <a:pt x="640080" y="53340"/>
                </a:lnTo>
                <a:lnTo>
                  <a:pt x="647700" y="45720"/>
                </a:lnTo>
                <a:lnTo>
                  <a:pt x="662940" y="38100"/>
                </a:lnTo>
                <a:lnTo>
                  <a:pt x="670560" y="30480"/>
                </a:lnTo>
                <a:lnTo>
                  <a:pt x="685800" y="22860"/>
                </a:lnTo>
                <a:lnTo>
                  <a:pt x="693420" y="15240"/>
                </a:lnTo>
                <a:lnTo>
                  <a:pt x="701040" y="15240"/>
                </a:lnTo>
                <a:lnTo>
                  <a:pt x="716280" y="0"/>
                </a:lnTo>
                <a:lnTo>
                  <a:pt x="7162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906780" y="2773680"/>
            <a:ext cx="45721" cy="38101"/>
          </a:xfrm>
          <a:custGeom>
            <a:avLst/>
            <a:gdLst/>
            <a:ahLst/>
            <a:cxnLst/>
            <a:rect l="0" t="0" r="0" b="0"/>
            <a:pathLst>
              <a:path w="45721" h="38101">
                <a:moveTo>
                  <a:pt x="30480" y="30480"/>
                </a:move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38100"/>
                </a:lnTo>
                <a:lnTo>
                  <a:pt x="15240" y="3810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196340" y="1981200"/>
            <a:ext cx="7621" cy="53341"/>
          </a:xfrm>
          <a:custGeom>
            <a:avLst/>
            <a:gdLst/>
            <a:ahLst/>
            <a:cxnLst/>
            <a:rect l="0" t="0" r="0" b="0"/>
            <a:pathLst>
              <a:path w="7621" h="5334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127760" y="2164080"/>
            <a:ext cx="15241" cy="45721"/>
          </a:xfrm>
          <a:custGeom>
            <a:avLst/>
            <a:gdLst/>
            <a:ahLst/>
            <a:cxnLst/>
            <a:rect l="0" t="0" r="0" b="0"/>
            <a:pathLst>
              <a:path w="15241" h="45721">
                <a:moveTo>
                  <a:pt x="15240" y="0"/>
                </a:moveTo>
                <a:lnTo>
                  <a:pt x="1524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97280" y="2316480"/>
            <a:ext cx="7621" cy="30481"/>
          </a:xfrm>
          <a:custGeom>
            <a:avLst/>
            <a:gdLst/>
            <a:ahLst/>
            <a:cxnLst/>
            <a:rect l="0" t="0" r="0" b="0"/>
            <a:pathLst>
              <a:path w="7621" h="3048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66800" y="2446020"/>
            <a:ext cx="7621" cy="30481"/>
          </a:xfrm>
          <a:custGeom>
            <a:avLst/>
            <a:gdLst/>
            <a:ahLst/>
            <a:cxnLst/>
            <a:rect l="0" t="0" r="0" b="0"/>
            <a:pathLst>
              <a:path w="7621" h="30481">
                <a:moveTo>
                  <a:pt x="7620" y="0"/>
                </a:moveTo>
                <a:lnTo>
                  <a:pt x="762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21080" y="2567940"/>
            <a:ext cx="22861" cy="38101"/>
          </a:xfrm>
          <a:custGeom>
            <a:avLst/>
            <a:gdLst/>
            <a:ahLst/>
            <a:cxnLst/>
            <a:rect l="0" t="0" r="0" b="0"/>
            <a:pathLst>
              <a:path w="22861" h="38101">
                <a:moveTo>
                  <a:pt x="22860" y="0"/>
                </a:moveTo>
                <a:lnTo>
                  <a:pt x="15240" y="762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960120" y="2697480"/>
            <a:ext cx="15241" cy="38101"/>
          </a:xfrm>
          <a:custGeom>
            <a:avLst/>
            <a:gdLst/>
            <a:ahLst/>
            <a:cxnLst/>
            <a:rect l="0" t="0" r="0" b="0"/>
            <a:pathLst>
              <a:path w="15241" h="38101">
                <a:moveTo>
                  <a:pt x="15240" y="0"/>
                </a:moveTo>
                <a:lnTo>
                  <a:pt x="1524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929640" y="2781300"/>
            <a:ext cx="7621" cy="22861"/>
          </a:xfrm>
          <a:custGeom>
            <a:avLst/>
            <a:gdLst/>
            <a:ahLst/>
            <a:cxnLst/>
            <a:rect l="0" t="0" r="0" b="0"/>
            <a:pathLst>
              <a:path w="7621" h="2286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883920" y="2819400"/>
            <a:ext cx="7621" cy="1"/>
          </a:xfrm>
          <a:custGeom>
            <a:avLst/>
            <a:gdLst/>
            <a:ahLst/>
            <a:cxnLst/>
            <a:rect l="0" t="0" r="0" b="0"/>
            <a:pathLst>
              <a:path w="762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990600" y="2804160"/>
            <a:ext cx="15241" cy="1"/>
          </a:xfrm>
          <a:custGeom>
            <a:avLst/>
            <a:gdLst/>
            <a:ahLst/>
            <a:cxnLst/>
            <a:rect l="0" t="0" r="0" b="0"/>
            <a:pathLst>
              <a:path w="1524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120140" y="2804160"/>
            <a:ext cx="30481" cy="7621"/>
          </a:xfrm>
          <a:custGeom>
            <a:avLst/>
            <a:gdLst/>
            <a:ahLst/>
            <a:cxnLst/>
            <a:rect l="0" t="0" r="0" b="0"/>
            <a:pathLst>
              <a:path w="3048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264920" y="2819400"/>
            <a:ext cx="22861" cy="1"/>
          </a:xfrm>
          <a:custGeom>
            <a:avLst/>
            <a:gdLst/>
            <a:ahLst/>
            <a:cxnLst/>
            <a:rect l="0" t="0" r="0" b="0"/>
            <a:pathLst>
              <a:path w="2286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228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394460" y="2827020"/>
            <a:ext cx="30481" cy="1"/>
          </a:xfrm>
          <a:custGeom>
            <a:avLst/>
            <a:gdLst/>
            <a:ahLst/>
            <a:cxnLst/>
            <a:rect l="0" t="0" r="0" b="0"/>
            <a:pathLst>
              <a:path w="3048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508760" y="2827020"/>
            <a:ext cx="22861" cy="7621"/>
          </a:xfrm>
          <a:custGeom>
            <a:avLst/>
            <a:gdLst/>
            <a:ahLst/>
            <a:cxnLst/>
            <a:rect l="0" t="0" r="0" b="0"/>
            <a:pathLst>
              <a:path w="2286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7620"/>
                </a:lnTo>
                <a:lnTo>
                  <a:pt x="228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211580" y="1981200"/>
            <a:ext cx="7621" cy="7621"/>
          </a:xfrm>
          <a:custGeom>
            <a:avLst/>
            <a:gdLst/>
            <a:ahLst/>
            <a:cxnLst/>
            <a:rect l="0" t="0" r="0" b="0"/>
            <a:pathLst>
              <a:path w="7621" h="76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264920" y="2080260"/>
            <a:ext cx="15241" cy="30481"/>
          </a:xfrm>
          <a:custGeom>
            <a:avLst/>
            <a:gdLst/>
            <a:ahLst/>
            <a:cxnLst/>
            <a:rect l="0" t="0" r="0" b="0"/>
            <a:pathLst>
              <a:path w="15241" h="3048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30480"/>
                </a:lnTo>
                <a:lnTo>
                  <a:pt x="1524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348740" y="2225040"/>
            <a:ext cx="15241" cy="53341"/>
          </a:xfrm>
          <a:custGeom>
            <a:avLst/>
            <a:gdLst/>
            <a:ahLst/>
            <a:cxnLst/>
            <a:rect l="0" t="0" r="0" b="0"/>
            <a:pathLst>
              <a:path w="15241" h="53341">
                <a:moveTo>
                  <a:pt x="7620" y="0"/>
                </a:moveTo>
                <a:lnTo>
                  <a:pt x="0" y="0"/>
                </a:lnTo>
                <a:lnTo>
                  <a:pt x="0" y="1524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15240" y="53340"/>
                </a:lnTo>
                <a:lnTo>
                  <a:pt x="1524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432560" y="2415540"/>
            <a:ext cx="7621" cy="38101"/>
          </a:xfrm>
          <a:custGeom>
            <a:avLst/>
            <a:gdLst/>
            <a:ahLst/>
            <a:cxnLst/>
            <a:rect l="0" t="0" r="0" b="0"/>
            <a:pathLst>
              <a:path w="7621" h="381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30480"/>
                </a:lnTo>
                <a:lnTo>
                  <a:pt x="7620" y="38100"/>
                </a:lnTo>
                <a:lnTo>
                  <a:pt x="76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493520" y="2583180"/>
            <a:ext cx="7621" cy="45721"/>
          </a:xfrm>
          <a:custGeom>
            <a:avLst/>
            <a:gdLst/>
            <a:ahLst/>
            <a:cxnLst/>
            <a:rect l="0" t="0" r="0" b="0"/>
            <a:pathLst>
              <a:path w="7621" h="4572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554480" y="2735580"/>
            <a:ext cx="7621" cy="38101"/>
          </a:xfrm>
          <a:custGeom>
            <a:avLst/>
            <a:gdLst/>
            <a:ahLst/>
            <a:cxnLst/>
            <a:rect l="0" t="0" r="0" b="0"/>
            <a:pathLst>
              <a:path w="7621" h="381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38100"/>
                </a:lnTo>
                <a:lnTo>
                  <a:pt x="76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600200" y="2827020"/>
            <a:ext cx="7621" cy="15241"/>
          </a:xfrm>
          <a:custGeom>
            <a:avLst/>
            <a:gdLst/>
            <a:ahLst/>
            <a:cxnLst/>
            <a:rect l="0" t="0" r="0" b="0"/>
            <a:pathLst>
              <a:path w="7621" h="15241">
                <a:moveTo>
                  <a:pt x="7620" y="0"/>
                </a:move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08" name="Freeform 17407"/>
          <p:cNvSpPr/>
          <p:nvPr/>
        </p:nvSpPr>
        <p:spPr>
          <a:xfrm>
            <a:off x="975360" y="2667000"/>
            <a:ext cx="137161" cy="144781"/>
          </a:xfrm>
          <a:custGeom>
            <a:avLst/>
            <a:gdLst/>
            <a:ahLst/>
            <a:cxnLst/>
            <a:rect l="0" t="0" r="0" b="0"/>
            <a:pathLst>
              <a:path w="137161" h="14478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9540" y="38100"/>
                </a:lnTo>
                <a:lnTo>
                  <a:pt x="129540" y="53340"/>
                </a:lnTo>
                <a:lnTo>
                  <a:pt x="121920" y="5334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14300" y="83820"/>
                </a:lnTo>
                <a:lnTo>
                  <a:pt x="106680" y="91440"/>
                </a:lnTo>
                <a:lnTo>
                  <a:pt x="106680" y="99060"/>
                </a:lnTo>
                <a:lnTo>
                  <a:pt x="99060" y="106680"/>
                </a:lnTo>
                <a:lnTo>
                  <a:pt x="99060" y="114300"/>
                </a:lnTo>
                <a:lnTo>
                  <a:pt x="99060" y="121920"/>
                </a:lnTo>
                <a:lnTo>
                  <a:pt x="99060" y="121920"/>
                </a:lnTo>
                <a:lnTo>
                  <a:pt x="91440" y="129540"/>
                </a:lnTo>
                <a:lnTo>
                  <a:pt x="91440" y="129540"/>
                </a:lnTo>
                <a:lnTo>
                  <a:pt x="91440" y="137160"/>
                </a:lnTo>
                <a:lnTo>
                  <a:pt x="91440" y="13716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144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09" name="Freeform 17408"/>
          <p:cNvSpPr/>
          <p:nvPr/>
        </p:nvSpPr>
        <p:spPr>
          <a:xfrm>
            <a:off x="388620" y="3223260"/>
            <a:ext cx="175261" cy="205741"/>
          </a:xfrm>
          <a:custGeom>
            <a:avLst/>
            <a:gdLst/>
            <a:ahLst/>
            <a:cxnLst/>
            <a:rect l="0" t="0" r="0" b="0"/>
            <a:pathLst>
              <a:path w="175261" h="2057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60020" y="0"/>
                </a:lnTo>
                <a:lnTo>
                  <a:pt x="167640" y="0"/>
                </a:lnTo>
                <a:lnTo>
                  <a:pt x="167640" y="0"/>
                </a:lnTo>
                <a:lnTo>
                  <a:pt x="175260" y="7620"/>
                </a:lnTo>
                <a:lnTo>
                  <a:pt x="175260" y="7620"/>
                </a:lnTo>
                <a:lnTo>
                  <a:pt x="167640" y="15240"/>
                </a:lnTo>
                <a:lnTo>
                  <a:pt x="167640" y="2286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37160" y="53340"/>
                </a:lnTo>
                <a:lnTo>
                  <a:pt x="129540" y="60960"/>
                </a:lnTo>
                <a:lnTo>
                  <a:pt x="121920" y="76200"/>
                </a:lnTo>
                <a:lnTo>
                  <a:pt x="106680" y="91440"/>
                </a:lnTo>
                <a:lnTo>
                  <a:pt x="91440" y="106680"/>
                </a:lnTo>
                <a:lnTo>
                  <a:pt x="83820" y="121920"/>
                </a:lnTo>
                <a:lnTo>
                  <a:pt x="68580" y="137160"/>
                </a:lnTo>
                <a:lnTo>
                  <a:pt x="53340" y="144780"/>
                </a:lnTo>
                <a:lnTo>
                  <a:pt x="45720" y="160020"/>
                </a:lnTo>
                <a:lnTo>
                  <a:pt x="38100" y="175260"/>
                </a:lnTo>
                <a:lnTo>
                  <a:pt x="38100" y="182880"/>
                </a:lnTo>
                <a:lnTo>
                  <a:pt x="30480" y="190500"/>
                </a:lnTo>
                <a:lnTo>
                  <a:pt x="30480" y="198120"/>
                </a:lnTo>
                <a:lnTo>
                  <a:pt x="22860" y="198120"/>
                </a:lnTo>
                <a:lnTo>
                  <a:pt x="22860" y="205740"/>
                </a:lnTo>
                <a:lnTo>
                  <a:pt x="2286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1" name="Freeform 17410"/>
          <p:cNvSpPr/>
          <p:nvPr/>
        </p:nvSpPr>
        <p:spPr>
          <a:xfrm>
            <a:off x="396240" y="333756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2" name="Freeform 17411"/>
          <p:cNvSpPr/>
          <p:nvPr/>
        </p:nvSpPr>
        <p:spPr>
          <a:xfrm>
            <a:off x="601980" y="3268980"/>
            <a:ext cx="167641" cy="167641"/>
          </a:xfrm>
          <a:custGeom>
            <a:avLst/>
            <a:gdLst/>
            <a:ahLst/>
            <a:cxnLst/>
            <a:rect l="0" t="0" r="0" b="0"/>
            <a:pathLst>
              <a:path w="167641" h="167641">
                <a:moveTo>
                  <a:pt x="91440" y="7620"/>
                </a:move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0480" y="83820"/>
                </a:lnTo>
                <a:lnTo>
                  <a:pt x="38100" y="91440"/>
                </a:lnTo>
                <a:lnTo>
                  <a:pt x="53340" y="91440"/>
                </a:lnTo>
                <a:lnTo>
                  <a:pt x="68580" y="91440"/>
                </a:lnTo>
                <a:lnTo>
                  <a:pt x="83820" y="91440"/>
                </a:lnTo>
                <a:lnTo>
                  <a:pt x="99060" y="99060"/>
                </a:lnTo>
                <a:lnTo>
                  <a:pt x="114300" y="99060"/>
                </a:lnTo>
                <a:lnTo>
                  <a:pt x="129540" y="99060"/>
                </a:lnTo>
                <a:lnTo>
                  <a:pt x="144780" y="106680"/>
                </a:lnTo>
                <a:lnTo>
                  <a:pt x="152400" y="114300"/>
                </a:lnTo>
                <a:lnTo>
                  <a:pt x="160020" y="11430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67640" y="137160"/>
                </a:lnTo>
                <a:lnTo>
                  <a:pt x="167640" y="144780"/>
                </a:lnTo>
                <a:lnTo>
                  <a:pt x="160020" y="144780"/>
                </a:lnTo>
                <a:lnTo>
                  <a:pt x="152400" y="152400"/>
                </a:lnTo>
                <a:lnTo>
                  <a:pt x="144780" y="160020"/>
                </a:lnTo>
                <a:lnTo>
                  <a:pt x="137160" y="160020"/>
                </a:lnTo>
                <a:lnTo>
                  <a:pt x="121920" y="167640"/>
                </a:lnTo>
                <a:lnTo>
                  <a:pt x="114300" y="167640"/>
                </a:lnTo>
                <a:lnTo>
                  <a:pt x="99060" y="167640"/>
                </a:lnTo>
                <a:lnTo>
                  <a:pt x="83820" y="160020"/>
                </a:lnTo>
                <a:lnTo>
                  <a:pt x="68580" y="160020"/>
                </a:lnTo>
                <a:lnTo>
                  <a:pt x="6858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3" name="Freeform 17412"/>
          <p:cNvSpPr/>
          <p:nvPr/>
        </p:nvSpPr>
        <p:spPr>
          <a:xfrm>
            <a:off x="662940" y="3253740"/>
            <a:ext cx="205741" cy="15241"/>
          </a:xfrm>
          <a:custGeom>
            <a:avLst/>
            <a:gdLst/>
            <a:ahLst/>
            <a:cxnLst/>
            <a:rect l="0" t="0" r="0" b="0"/>
            <a:pathLst>
              <a:path w="20574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205740" y="7620"/>
                </a:lnTo>
                <a:lnTo>
                  <a:pt x="2057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4" name="Freeform 17413"/>
          <p:cNvSpPr/>
          <p:nvPr/>
        </p:nvSpPr>
        <p:spPr>
          <a:xfrm>
            <a:off x="876300" y="3230880"/>
            <a:ext cx="152401" cy="228601"/>
          </a:xfrm>
          <a:custGeom>
            <a:avLst/>
            <a:gdLst/>
            <a:ahLst/>
            <a:cxnLst/>
            <a:rect l="0" t="0" r="0" b="0"/>
            <a:pathLst>
              <a:path w="152401" h="228601">
                <a:moveTo>
                  <a:pt x="7620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198120"/>
                </a:lnTo>
                <a:lnTo>
                  <a:pt x="22860" y="205740"/>
                </a:lnTo>
                <a:lnTo>
                  <a:pt x="30480" y="213360"/>
                </a:lnTo>
                <a:lnTo>
                  <a:pt x="38100" y="213360"/>
                </a:lnTo>
                <a:lnTo>
                  <a:pt x="53340" y="213360"/>
                </a:lnTo>
                <a:lnTo>
                  <a:pt x="76200" y="205740"/>
                </a:lnTo>
                <a:lnTo>
                  <a:pt x="91440" y="205740"/>
                </a:lnTo>
                <a:lnTo>
                  <a:pt x="106680" y="198120"/>
                </a:lnTo>
                <a:lnTo>
                  <a:pt x="121920" y="182880"/>
                </a:lnTo>
                <a:lnTo>
                  <a:pt x="137160" y="175260"/>
                </a:lnTo>
                <a:lnTo>
                  <a:pt x="144780" y="167640"/>
                </a:lnTo>
                <a:lnTo>
                  <a:pt x="152400" y="152400"/>
                </a:lnTo>
                <a:lnTo>
                  <a:pt x="152400" y="144780"/>
                </a:lnTo>
                <a:lnTo>
                  <a:pt x="152400" y="137160"/>
                </a:lnTo>
                <a:lnTo>
                  <a:pt x="152400" y="129540"/>
                </a:lnTo>
                <a:lnTo>
                  <a:pt x="144780" y="129540"/>
                </a:lnTo>
                <a:lnTo>
                  <a:pt x="137160" y="121920"/>
                </a:lnTo>
                <a:lnTo>
                  <a:pt x="129540" y="121920"/>
                </a:lnTo>
                <a:lnTo>
                  <a:pt x="114300" y="121920"/>
                </a:lnTo>
                <a:lnTo>
                  <a:pt x="99060" y="129540"/>
                </a:lnTo>
                <a:lnTo>
                  <a:pt x="91440" y="129540"/>
                </a:lnTo>
                <a:lnTo>
                  <a:pt x="76200" y="137160"/>
                </a:lnTo>
                <a:lnTo>
                  <a:pt x="60960" y="152400"/>
                </a:lnTo>
                <a:lnTo>
                  <a:pt x="53340" y="160020"/>
                </a:lnTo>
                <a:lnTo>
                  <a:pt x="53340" y="167640"/>
                </a:lnTo>
                <a:lnTo>
                  <a:pt x="53340" y="175260"/>
                </a:lnTo>
                <a:lnTo>
                  <a:pt x="53340" y="182880"/>
                </a:lnTo>
                <a:lnTo>
                  <a:pt x="60960" y="198120"/>
                </a:lnTo>
                <a:lnTo>
                  <a:pt x="76200" y="205740"/>
                </a:lnTo>
                <a:lnTo>
                  <a:pt x="91440" y="213360"/>
                </a:lnTo>
                <a:lnTo>
                  <a:pt x="121920" y="228600"/>
                </a:lnTo>
                <a:lnTo>
                  <a:pt x="12192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5" name="Freeform 17414"/>
          <p:cNvSpPr/>
          <p:nvPr/>
        </p:nvSpPr>
        <p:spPr>
          <a:xfrm>
            <a:off x="464820" y="2202180"/>
            <a:ext cx="571501" cy="259081"/>
          </a:xfrm>
          <a:custGeom>
            <a:avLst/>
            <a:gdLst/>
            <a:ahLst/>
            <a:cxnLst/>
            <a:rect l="0" t="0" r="0" b="0"/>
            <a:pathLst>
              <a:path w="571501" h="259081">
                <a:moveTo>
                  <a:pt x="571500" y="259080"/>
                </a:moveTo>
                <a:lnTo>
                  <a:pt x="563880" y="251460"/>
                </a:lnTo>
                <a:lnTo>
                  <a:pt x="563880" y="251460"/>
                </a:lnTo>
                <a:lnTo>
                  <a:pt x="563880" y="243840"/>
                </a:lnTo>
                <a:lnTo>
                  <a:pt x="556260" y="243840"/>
                </a:lnTo>
                <a:lnTo>
                  <a:pt x="556260" y="236220"/>
                </a:lnTo>
                <a:lnTo>
                  <a:pt x="548640" y="228600"/>
                </a:lnTo>
                <a:lnTo>
                  <a:pt x="548640" y="228600"/>
                </a:lnTo>
                <a:lnTo>
                  <a:pt x="541020" y="220980"/>
                </a:lnTo>
                <a:lnTo>
                  <a:pt x="533400" y="213360"/>
                </a:lnTo>
                <a:lnTo>
                  <a:pt x="533400" y="205740"/>
                </a:lnTo>
                <a:lnTo>
                  <a:pt x="525780" y="198120"/>
                </a:lnTo>
                <a:lnTo>
                  <a:pt x="518160" y="198120"/>
                </a:lnTo>
                <a:lnTo>
                  <a:pt x="510540" y="182880"/>
                </a:lnTo>
                <a:lnTo>
                  <a:pt x="502920" y="175260"/>
                </a:lnTo>
                <a:lnTo>
                  <a:pt x="495300" y="167640"/>
                </a:lnTo>
                <a:lnTo>
                  <a:pt x="487680" y="160020"/>
                </a:lnTo>
                <a:lnTo>
                  <a:pt x="480060" y="152400"/>
                </a:lnTo>
                <a:lnTo>
                  <a:pt x="472440" y="144780"/>
                </a:lnTo>
                <a:lnTo>
                  <a:pt x="457200" y="137160"/>
                </a:lnTo>
                <a:lnTo>
                  <a:pt x="449580" y="129540"/>
                </a:lnTo>
                <a:lnTo>
                  <a:pt x="441960" y="121920"/>
                </a:lnTo>
                <a:lnTo>
                  <a:pt x="426720" y="114300"/>
                </a:lnTo>
                <a:lnTo>
                  <a:pt x="411480" y="106680"/>
                </a:lnTo>
                <a:lnTo>
                  <a:pt x="396240" y="91440"/>
                </a:lnTo>
                <a:lnTo>
                  <a:pt x="388620" y="83820"/>
                </a:lnTo>
                <a:lnTo>
                  <a:pt x="365760" y="76200"/>
                </a:lnTo>
                <a:lnTo>
                  <a:pt x="350520" y="68580"/>
                </a:lnTo>
                <a:lnTo>
                  <a:pt x="335280" y="60960"/>
                </a:lnTo>
                <a:lnTo>
                  <a:pt x="320040" y="53340"/>
                </a:lnTo>
                <a:lnTo>
                  <a:pt x="297180" y="45720"/>
                </a:lnTo>
                <a:lnTo>
                  <a:pt x="281940" y="45720"/>
                </a:lnTo>
                <a:lnTo>
                  <a:pt x="259080" y="38100"/>
                </a:lnTo>
                <a:lnTo>
                  <a:pt x="243840" y="30480"/>
                </a:lnTo>
                <a:lnTo>
                  <a:pt x="220980" y="22860"/>
                </a:lnTo>
                <a:lnTo>
                  <a:pt x="205740" y="22860"/>
                </a:lnTo>
                <a:lnTo>
                  <a:pt x="182880" y="15240"/>
                </a:lnTo>
                <a:lnTo>
                  <a:pt x="167640" y="7620"/>
                </a:lnTo>
                <a:lnTo>
                  <a:pt x="144780" y="7620"/>
                </a:lnTo>
                <a:lnTo>
                  <a:pt x="129540" y="7620"/>
                </a:lnTo>
                <a:lnTo>
                  <a:pt x="114300" y="0"/>
                </a:lnTo>
                <a:lnTo>
                  <a:pt x="99060" y="0"/>
                </a:lnTo>
                <a:lnTo>
                  <a:pt x="76200" y="0"/>
                </a:lnTo>
                <a:lnTo>
                  <a:pt x="60960" y="0"/>
                </a:lnTo>
                <a:lnTo>
                  <a:pt x="45720" y="0"/>
                </a:lnTo>
                <a:lnTo>
                  <a:pt x="38100" y="0"/>
                </a:lnTo>
                <a:lnTo>
                  <a:pt x="2286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6" name="Freeform 17415"/>
          <p:cNvSpPr/>
          <p:nvPr/>
        </p:nvSpPr>
        <p:spPr>
          <a:xfrm>
            <a:off x="182880" y="2103120"/>
            <a:ext cx="129541" cy="106681"/>
          </a:xfrm>
          <a:custGeom>
            <a:avLst/>
            <a:gdLst/>
            <a:ahLst/>
            <a:cxnLst/>
            <a:rect l="0" t="0" r="0" b="0"/>
            <a:pathLst>
              <a:path w="129541" h="1066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7620" y="10668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0480" y="99060"/>
                </a:lnTo>
                <a:lnTo>
                  <a:pt x="45720" y="99060"/>
                </a:lnTo>
                <a:lnTo>
                  <a:pt x="53340" y="91440"/>
                </a:lnTo>
                <a:lnTo>
                  <a:pt x="68580" y="76200"/>
                </a:lnTo>
                <a:lnTo>
                  <a:pt x="83820" y="68580"/>
                </a:lnTo>
                <a:lnTo>
                  <a:pt x="99060" y="60960"/>
                </a:lnTo>
                <a:lnTo>
                  <a:pt x="106680" y="53340"/>
                </a:lnTo>
                <a:lnTo>
                  <a:pt x="129540" y="38100"/>
                </a:lnTo>
                <a:lnTo>
                  <a:pt x="12954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7" name="Freeform 17416"/>
          <p:cNvSpPr/>
          <p:nvPr/>
        </p:nvSpPr>
        <p:spPr>
          <a:xfrm>
            <a:off x="320040" y="2065020"/>
            <a:ext cx="22861" cy="274321"/>
          </a:xfrm>
          <a:custGeom>
            <a:avLst/>
            <a:gdLst/>
            <a:ahLst/>
            <a:cxnLst/>
            <a:rect l="0" t="0" r="0" b="0"/>
            <a:pathLst>
              <a:path w="22861" h="274321">
                <a:moveTo>
                  <a:pt x="22860" y="0"/>
                </a:moveTo>
                <a:lnTo>
                  <a:pt x="2286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0" y="243840"/>
                </a:lnTo>
                <a:lnTo>
                  <a:pt x="0" y="251460"/>
                </a:lnTo>
                <a:lnTo>
                  <a:pt x="7620" y="259080"/>
                </a:lnTo>
                <a:lnTo>
                  <a:pt x="7620" y="266700"/>
                </a:lnTo>
                <a:lnTo>
                  <a:pt x="7620" y="266700"/>
                </a:lnTo>
                <a:lnTo>
                  <a:pt x="15240" y="274320"/>
                </a:lnTo>
                <a:lnTo>
                  <a:pt x="1524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8" name="Freeform 17417"/>
          <p:cNvSpPr/>
          <p:nvPr/>
        </p:nvSpPr>
        <p:spPr>
          <a:xfrm>
            <a:off x="411480" y="2049780"/>
            <a:ext cx="99061" cy="137161"/>
          </a:xfrm>
          <a:custGeom>
            <a:avLst/>
            <a:gdLst/>
            <a:ahLst/>
            <a:cxnLst/>
            <a:rect l="0" t="0" r="0" b="0"/>
            <a:pathLst>
              <a:path w="99061" h="137161">
                <a:moveTo>
                  <a:pt x="53340" y="7620"/>
                </a:moveTo>
                <a:lnTo>
                  <a:pt x="53340" y="762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37160"/>
                </a:lnTo>
                <a:lnTo>
                  <a:pt x="38100" y="137160"/>
                </a:lnTo>
                <a:lnTo>
                  <a:pt x="45720" y="137160"/>
                </a:lnTo>
                <a:lnTo>
                  <a:pt x="60960" y="137160"/>
                </a:lnTo>
                <a:lnTo>
                  <a:pt x="68580" y="129540"/>
                </a:lnTo>
                <a:lnTo>
                  <a:pt x="76200" y="121920"/>
                </a:lnTo>
                <a:lnTo>
                  <a:pt x="83820" y="114300"/>
                </a:lnTo>
                <a:lnTo>
                  <a:pt x="91440" y="106680"/>
                </a:lnTo>
                <a:lnTo>
                  <a:pt x="99060" y="99060"/>
                </a:lnTo>
                <a:lnTo>
                  <a:pt x="99060" y="91440"/>
                </a:lnTo>
                <a:lnTo>
                  <a:pt x="99060" y="83820"/>
                </a:lnTo>
                <a:lnTo>
                  <a:pt x="91440" y="68580"/>
                </a:lnTo>
                <a:lnTo>
                  <a:pt x="83820" y="60960"/>
                </a:lnTo>
                <a:lnTo>
                  <a:pt x="76200" y="45720"/>
                </a:lnTo>
                <a:lnTo>
                  <a:pt x="68580" y="3810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9" name="Freeform 17418"/>
          <p:cNvSpPr/>
          <p:nvPr/>
        </p:nvSpPr>
        <p:spPr>
          <a:xfrm>
            <a:off x="419100" y="2156460"/>
            <a:ext cx="91441" cy="137161"/>
          </a:xfrm>
          <a:custGeom>
            <a:avLst/>
            <a:gdLst/>
            <a:ahLst/>
            <a:cxnLst/>
            <a:rect l="0" t="0" r="0" b="0"/>
            <a:pathLst>
              <a:path w="91441" h="137161">
                <a:moveTo>
                  <a:pt x="38100" y="38100"/>
                </a:move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8100" y="38100"/>
                </a:lnTo>
                <a:lnTo>
                  <a:pt x="30480" y="3810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7620" y="121920"/>
                </a:lnTo>
                <a:lnTo>
                  <a:pt x="7620" y="137160"/>
                </a:lnTo>
                <a:lnTo>
                  <a:pt x="15240" y="137160"/>
                </a:lnTo>
                <a:lnTo>
                  <a:pt x="22860" y="137160"/>
                </a:lnTo>
                <a:lnTo>
                  <a:pt x="38100" y="137160"/>
                </a:lnTo>
                <a:lnTo>
                  <a:pt x="45720" y="137160"/>
                </a:lnTo>
                <a:lnTo>
                  <a:pt x="60960" y="129540"/>
                </a:lnTo>
                <a:lnTo>
                  <a:pt x="68580" y="121920"/>
                </a:lnTo>
                <a:lnTo>
                  <a:pt x="76200" y="114300"/>
                </a:lnTo>
                <a:lnTo>
                  <a:pt x="83820" y="106680"/>
                </a:lnTo>
                <a:lnTo>
                  <a:pt x="91440" y="99060"/>
                </a:lnTo>
                <a:lnTo>
                  <a:pt x="91440" y="91440"/>
                </a:lnTo>
                <a:lnTo>
                  <a:pt x="91440" y="76200"/>
                </a:lnTo>
                <a:lnTo>
                  <a:pt x="91440" y="60960"/>
                </a:lnTo>
                <a:lnTo>
                  <a:pt x="91440" y="45720"/>
                </a:lnTo>
                <a:lnTo>
                  <a:pt x="83820" y="38100"/>
                </a:lnTo>
                <a:lnTo>
                  <a:pt x="83820" y="22860"/>
                </a:lnTo>
                <a:lnTo>
                  <a:pt x="76200" y="1524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0" name="Freeform 17419"/>
          <p:cNvSpPr/>
          <p:nvPr/>
        </p:nvSpPr>
        <p:spPr>
          <a:xfrm>
            <a:off x="579120" y="2011680"/>
            <a:ext cx="53341" cy="213361"/>
          </a:xfrm>
          <a:custGeom>
            <a:avLst/>
            <a:gdLst/>
            <a:ahLst/>
            <a:cxnLst/>
            <a:rect l="0" t="0" r="0" b="0"/>
            <a:pathLst>
              <a:path w="53341" h="213361">
                <a:moveTo>
                  <a:pt x="15240" y="30480"/>
                </a:moveTo>
                <a:lnTo>
                  <a:pt x="15240" y="2286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22860"/>
                </a:lnTo>
                <a:lnTo>
                  <a:pt x="7620" y="30480"/>
                </a:lnTo>
                <a:lnTo>
                  <a:pt x="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0480" y="182880"/>
                </a:lnTo>
                <a:lnTo>
                  <a:pt x="38100" y="190500"/>
                </a:lnTo>
                <a:lnTo>
                  <a:pt x="38100" y="198120"/>
                </a:lnTo>
                <a:lnTo>
                  <a:pt x="38100" y="205740"/>
                </a:lnTo>
                <a:lnTo>
                  <a:pt x="45720" y="205740"/>
                </a:lnTo>
                <a:lnTo>
                  <a:pt x="53340" y="213360"/>
                </a:lnTo>
                <a:lnTo>
                  <a:pt x="5334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1" name="Freeform 17420"/>
          <p:cNvSpPr/>
          <p:nvPr/>
        </p:nvSpPr>
        <p:spPr>
          <a:xfrm>
            <a:off x="640080" y="1943100"/>
            <a:ext cx="83821" cy="213361"/>
          </a:xfrm>
          <a:custGeom>
            <a:avLst/>
            <a:gdLst/>
            <a:ahLst/>
            <a:cxnLst/>
            <a:rect l="0" t="0" r="0" b="0"/>
            <a:pathLst>
              <a:path w="83821" h="213361">
                <a:moveTo>
                  <a:pt x="68580" y="68580"/>
                </a:moveTo>
                <a:lnTo>
                  <a:pt x="68580" y="68580"/>
                </a:lnTo>
                <a:lnTo>
                  <a:pt x="76200" y="60960"/>
                </a:lnTo>
                <a:lnTo>
                  <a:pt x="76200" y="53340"/>
                </a:lnTo>
                <a:lnTo>
                  <a:pt x="76200" y="45720"/>
                </a:lnTo>
                <a:lnTo>
                  <a:pt x="83820" y="38100"/>
                </a:lnTo>
                <a:lnTo>
                  <a:pt x="83820" y="30480"/>
                </a:lnTo>
                <a:lnTo>
                  <a:pt x="83820" y="22860"/>
                </a:lnTo>
                <a:lnTo>
                  <a:pt x="83820" y="15240"/>
                </a:lnTo>
                <a:lnTo>
                  <a:pt x="8382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7640"/>
                </a:lnTo>
                <a:lnTo>
                  <a:pt x="22860" y="175260"/>
                </a:lnTo>
                <a:lnTo>
                  <a:pt x="30480" y="182880"/>
                </a:lnTo>
                <a:lnTo>
                  <a:pt x="38100" y="182880"/>
                </a:lnTo>
                <a:lnTo>
                  <a:pt x="45720" y="190500"/>
                </a:lnTo>
                <a:lnTo>
                  <a:pt x="45720" y="198120"/>
                </a:lnTo>
                <a:lnTo>
                  <a:pt x="53340" y="198120"/>
                </a:lnTo>
                <a:lnTo>
                  <a:pt x="53340" y="205740"/>
                </a:lnTo>
                <a:lnTo>
                  <a:pt x="53340" y="205740"/>
                </a:lnTo>
                <a:lnTo>
                  <a:pt x="53340" y="205740"/>
                </a:lnTo>
                <a:lnTo>
                  <a:pt x="60960" y="213360"/>
                </a:lnTo>
                <a:lnTo>
                  <a:pt x="6096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2" name="Freeform 17421"/>
          <p:cNvSpPr/>
          <p:nvPr/>
        </p:nvSpPr>
        <p:spPr>
          <a:xfrm>
            <a:off x="601980" y="2080260"/>
            <a:ext cx="99061" cy="38101"/>
          </a:xfrm>
          <a:custGeom>
            <a:avLst/>
            <a:gdLst/>
            <a:ahLst/>
            <a:cxnLst/>
            <a:rect l="0" t="0" r="0" b="0"/>
            <a:pathLst>
              <a:path w="99061" h="38101">
                <a:moveTo>
                  <a:pt x="0" y="38100"/>
                </a:moveTo>
                <a:lnTo>
                  <a:pt x="0" y="3048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3" name="Freeform 17422"/>
          <p:cNvSpPr/>
          <p:nvPr/>
        </p:nvSpPr>
        <p:spPr>
          <a:xfrm>
            <a:off x="777240" y="1981200"/>
            <a:ext cx="30481" cy="152401"/>
          </a:xfrm>
          <a:custGeom>
            <a:avLst/>
            <a:gdLst/>
            <a:ahLst/>
            <a:cxnLst/>
            <a:rect l="0" t="0" r="0" b="0"/>
            <a:pathLst>
              <a:path w="30481" h="1524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22860" y="114300"/>
                </a:lnTo>
                <a:lnTo>
                  <a:pt x="22860" y="129540"/>
                </a:lnTo>
                <a:lnTo>
                  <a:pt x="22860" y="137160"/>
                </a:lnTo>
                <a:lnTo>
                  <a:pt x="30480" y="152400"/>
                </a:lnTo>
                <a:lnTo>
                  <a:pt x="304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4" name="Freeform 17423"/>
          <p:cNvSpPr/>
          <p:nvPr/>
        </p:nvSpPr>
        <p:spPr>
          <a:xfrm>
            <a:off x="754380" y="2065020"/>
            <a:ext cx="99061" cy="53341"/>
          </a:xfrm>
          <a:custGeom>
            <a:avLst/>
            <a:gdLst/>
            <a:ahLst/>
            <a:cxnLst/>
            <a:rect l="0" t="0" r="0" b="0"/>
            <a:pathLst>
              <a:path w="99061" h="53341">
                <a:moveTo>
                  <a:pt x="0" y="53340"/>
                </a:moveTo>
                <a:lnTo>
                  <a:pt x="0" y="4572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096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5" name="Freeform 17424"/>
          <p:cNvSpPr/>
          <p:nvPr/>
        </p:nvSpPr>
        <p:spPr>
          <a:xfrm>
            <a:off x="1104900" y="3230880"/>
            <a:ext cx="83821" cy="220981"/>
          </a:xfrm>
          <a:custGeom>
            <a:avLst/>
            <a:gdLst/>
            <a:ahLst/>
            <a:cxnLst/>
            <a:rect l="0" t="0" r="0" b="0"/>
            <a:pathLst>
              <a:path w="83821" h="220981">
                <a:moveTo>
                  <a:pt x="76200" y="53340"/>
                </a:moveTo>
                <a:lnTo>
                  <a:pt x="76200" y="45720"/>
                </a:lnTo>
                <a:lnTo>
                  <a:pt x="83820" y="45720"/>
                </a:lnTo>
                <a:lnTo>
                  <a:pt x="83820" y="3810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2286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15240" y="167640"/>
                </a:lnTo>
                <a:lnTo>
                  <a:pt x="15240" y="182880"/>
                </a:lnTo>
                <a:lnTo>
                  <a:pt x="15240" y="190500"/>
                </a:lnTo>
                <a:lnTo>
                  <a:pt x="22860" y="198120"/>
                </a:lnTo>
                <a:lnTo>
                  <a:pt x="22860" y="205740"/>
                </a:lnTo>
                <a:lnTo>
                  <a:pt x="22860" y="205740"/>
                </a:lnTo>
                <a:lnTo>
                  <a:pt x="15240" y="213360"/>
                </a:lnTo>
                <a:lnTo>
                  <a:pt x="15240" y="220980"/>
                </a:lnTo>
                <a:lnTo>
                  <a:pt x="15240" y="220980"/>
                </a:lnTo>
                <a:lnTo>
                  <a:pt x="1524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6" name="Freeform 17425"/>
          <p:cNvSpPr/>
          <p:nvPr/>
        </p:nvSpPr>
        <p:spPr>
          <a:xfrm>
            <a:off x="1043940" y="3383280"/>
            <a:ext cx="129541" cy="1"/>
          </a:xfrm>
          <a:custGeom>
            <a:avLst/>
            <a:gdLst/>
            <a:ahLst/>
            <a:cxnLst/>
            <a:rect l="0" t="0" r="0" b="0"/>
            <a:pathLst>
              <a:path w="129541" h="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7" name="Freeform 17426"/>
          <p:cNvSpPr/>
          <p:nvPr/>
        </p:nvSpPr>
        <p:spPr>
          <a:xfrm>
            <a:off x="1280160" y="3261360"/>
            <a:ext cx="15241" cy="213361"/>
          </a:xfrm>
          <a:custGeom>
            <a:avLst/>
            <a:gdLst/>
            <a:ahLst/>
            <a:cxnLst/>
            <a:rect l="0" t="0" r="0" b="0"/>
            <a:pathLst>
              <a:path w="15241" h="21336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3716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8" name="Freeform 17427"/>
          <p:cNvSpPr/>
          <p:nvPr/>
        </p:nvSpPr>
        <p:spPr>
          <a:xfrm>
            <a:off x="1242060" y="3383280"/>
            <a:ext cx="129541" cy="30481"/>
          </a:xfrm>
          <a:custGeom>
            <a:avLst/>
            <a:gdLst/>
            <a:ahLst/>
            <a:cxnLst/>
            <a:rect l="0" t="0" r="0" b="0"/>
            <a:pathLst>
              <a:path w="129541" h="30481">
                <a:moveTo>
                  <a:pt x="0" y="7620"/>
                </a:move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15240"/>
                </a:lnTo>
                <a:lnTo>
                  <a:pt x="99060" y="22860"/>
                </a:lnTo>
                <a:lnTo>
                  <a:pt x="129540" y="30480"/>
                </a:lnTo>
                <a:lnTo>
                  <a:pt x="12954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9" name="Freeform 17428"/>
          <p:cNvSpPr/>
          <p:nvPr/>
        </p:nvSpPr>
        <p:spPr>
          <a:xfrm>
            <a:off x="2225040" y="2072640"/>
            <a:ext cx="434341" cy="289561"/>
          </a:xfrm>
          <a:custGeom>
            <a:avLst/>
            <a:gdLst/>
            <a:ahLst/>
            <a:cxnLst/>
            <a:rect l="0" t="0" r="0" b="0"/>
            <a:pathLst>
              <a:path w="434341" h="289561">
                <a:moveTo>
                  <a:pt x="434340" y="7620"/>
                </a:moveTo>
                <a:lnTo>
                  <a:pt x="434340" y="7620"/>
                </a:lnTo>
                <a:lnTo>
                  <a:pt x="426720" y="0"/>
                </a:lnTo>
                <a:lnTo>
                  <a:pt x="426720" y="0"/>
                </a:lnTo>
                <a:lnTo>
                  <a:pt x="419100" y="0"/>
                </a:lnTo>
                <a:lnTo>
                  <a:pt x="411480" y="0"/>
                </a:lnTo>
                <a:lnTo>
                  <a:pt x="396240" y="0"/>
                </a:lnTo>
                <a:lnTo>
                  <a:pt x="381000" y="7620"/>
                </a:lnTo>
                <a:lnTo>
                  <a:pt x="358140" y="15240"/>
                </a:lnTo>
                <a:lnTo>
                  <a:pt x="335280" y="22860"/>
                </a:lnTo>
                <a:lnTo>
                  <a:pt x="312420" y="30480"/>
                </a:lnTo>
                <a:lnTo>
                  <a:pt x="289560" y="38100"/>
                </a:lnTo>
                <a:lnTo>
                  <a:pt x="259080" y="53340"/>
                </a:lnTo>
                <a:lnTo>
                  <a:pt x="236220" y="68580"/>
                </a:lnTo>
                <a:lnTo>
                  <a:pt x="205740" y="76200"/>
                </a:lnTo>
                <a:lnTo>
                  <a:pt x="175260" y="91440"/>
                </a:lnTo>
                <a:lnTo>
                  <a:pt x="160020" y="106680"/>
                </a:lnTo>
                <a:lnTo>
                  <a:pt x="137160" y="114300"/>
                </a:lnTo>
                <a:lnTo>
                  <a:pt x="121920" y="121920"/>
                </a:lnTo>
                <a:lnTo>
                  <a:pt x="114300" y="137160"/>
                </a:lnTo>
                <a:lnTo>
                  <a:pt x="106680" y="144780"/>
                </a:lnTo>
                <a:lnTo>
                  <a:pt x="106680" y="152400"/>
                </a:lnTo>
                <a:lnTo>
                  <a:pt x="106680" y="152400"/>
                </a:lnTo>
                <a:lnTo>
                  <a:pt x="114300" y="160020"/>
                </a:lnTo>
                <a:lnTo>
                  <a:pt x="129540" y="160020"/>
                </a:lnTo>
                <a:lnTo>
                  <a:pt x="144780" y="160020"/>
                </a:lnTo>
                <a:lnTo>
                  <a:pt x="167640" y="160020"/>
                </a:lnTo>
                <a:lnTo>
                  <a:pt x="198120" y="160020"/>
                </a:lnTo>
                <a:lnTo>
                  <a:pt x="220980" y="160020"/>
                </a:lnTo>
                <a:lnTo>
                  <a:pt x="251460" y="160020"/>
                </a:lnTo>
                <a:lnTo>
                  <a:pt x="274320" y="160020"/>
                </a:lnTo>
                <a:lnTo>
                  <a:pt x="304800" y="160020"/>
                </a:lnTo>
                <a:lnTo>
                  <a:pt x="327660" y="167640"/>
                </a:lnTo>
                <a:lnTo>
                  <a:pt x="342900" y="167640"/>
                </a:lnTo>
                <a:lnTo>
                  <a:pt x="358140" y="175260"/>
                </a:lnTo>
                <a:lnTo>
                  <a:pt x="365760" y="182880"/>
                </a:lnTo>
                <a:lnTo>
                  <a:pt x="373380" y="190500"/>
                </a:lnTo>
                <a:lnTo>
                  <a:pt x="373380" y="198120"/>
                </a:lnTo>
                <a:lnTo>
                  <a:pt x="365760" y="205740"/>
                </a:lnTo>
                <a:lnTo>
                  <a:pt x="358140" y="213360"/>
                </a:lnTo>
                <a:lnTo>
                  <a:pt x="342900" y="220980"/>
                </a:lnTo>
                <a:lnTo>
                  <a:pt x="320040" y="236220"/>
                </a:lnTo>
                <a:lnTo>
                  <a:pt x="297180" y="243840"/>
                </a:lnTo>
                <a:lnTo>
                  <a:pt x="274320" y="251460"/>
                </a:lnTo>
                <a:lnTo>
                  <a:pt x="243840" y="259080"/>
                </a:lnTo>
                <a:lnTo>
                  <a:pt x="213360" y="266700"/>
                </a:lnTo>
                <a:lnTo>
                  <a:pt x="182880" y="274320"/>
                </a:lnTo>
                <a:lnTo>
                  <a:pt x="152400" y="281940"/>
                </a:lnTo>
                <a:lnTo>
                  <a:pt x="121920" y="281940"/>
                </a:lnTo>
                <a:lnTo>
                  <a:pt x="91440" y="289560"/>
                </a:lnTo>
                <a:lnTo>
                  <a:pt x="68580" y="289560"/>
                </a:lnTo>
                <a:lnTo>
                  <a:pt x="45720" y="289560"/>
                </a:lnTo>
                <a:lnTo>
                  <a:pt x="22860" y="289560"/>
                </a:lnTo>
                <a:lnTo>
                  <a:pt x="15240" y="281940"/>
                </a:lnTo>
                <a:lnTo>
                  <a:pt x="7620" y="281940"/>
                </a:lnTo>
                <a:lnTo>
                  <a:pt x="0" y="274320"/>
                </a:lnTo>
                <a:lnTo>
                  <a:pt x="0" y="266700"/>
                </a:lnTo>
                <a:lnTo>
                  <a:pt x="7620" y="259080"/>
                </a:lnTo>
                <a:lnTo>
                  <a:pt x="762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0" name="Freeform 17429"/>
          <p:cNvSpPr/>
          <p:nvPr/>
        </p:nvSpPr>
        <p:spPr>
          <a:xfrm>
            <a:off x="2766060" y="2034540"/>
            <a:ext cx="205741" cy="335281"/>
          </a:xfrm>
          <a:custGeom>
            <a:avLst/>
            <a:gdLst/>
            <a:ahLst/>
            <a:cxnLst/>
            <a:rect l="0" t="0" r="0" b="0"/>
            <a:pathLst>
              <a:path w="205741" h="335281">
                <a:moveTo>
                  <a:pt x="45720" y="175260"/>
                </a:moveTo>
                <a:lnTo>
                  <a:pt x="45720" y="175260"/>
                </a:lnTo>
                <a:lnTo>
                  <a:pt x="45720" y="175260"/>
                </a:lnTo>
                <a:lnTo>
                  <a:pt x="45720" y="182880"/>
                </a:lnTo>
                <a:lnTo>
                  <a:pt x="38100" y="190500"/>
                </a:lnTo>
                <a:lnTo>
                  <a:pt x="30480" y="190500"/>
                </a:lnTo>
                <a:lnTo>
                  <a:pt x="30480" y="205740"/>
                </a:lnTo>
                <a:lnTo>
                  <a:pt x="30480" y="213360"/>
                </a:lnTo>
                <a:lnTo>
                  <a:pt x="22860" y="220980"/>
                </a:lnTo>
                <a:lnTo>
                  <a:pt x="22860" y="236220"/>
                </a:lnTo>
                <a:lnTo>
                  <a:pt x="15240" y="259080"/>
                </a:lnTo>
                <a:lnTo>
                  <a:pt x="15240" y="266700"/>
                </a:lnTo>
                <a:lnTo>
                  <a:pt x="7620" y="281940"/>
                </a:lnTo>
                <a:lnTo>
                  <a:pt x="7620" y="297180"/>
                </a:lnTo>
                <a:lnTo>
                  <a:pt x="0" y="312420"/>
                </a:lnTo>
                <a:lnTo>
                  <a:pt x="0" y="327660"/>
                </a:lnTo>
                <a:lnTo>
                  <a:pt x="0" y="327660"/>
                </a:lnTo>
                <a:lnTo>
                  <a:pt x="0" y="335280"/>
                </a:lnTo>
                <a:lnTo>
                  <a:pt x="7620" y="335280"/>
                </a:lnTo>
                <a:lnTo>
                  <a:pt x="7620" y="335280"/>
                </a:lnTo>
                <a:lnTo>
                  <a:pt x="7620" y="335280"/>
                </a:lnTo>
                <a:lnTo>
                  <a:pt x="15240" y="327660"/>
                </a:lnTo>
                <a:lnTo>
                  <a:pt x="15240" y="312420"/>
                </a:lnTo>
                <a:lnTo>
                  <a:pt x="22860" y="297180"/>
                </a:lnTo>
                <a:lnTo>
                  <a:pt x="30480" y="281940"/>
                </a:lnTo>
                <a:lnTo>
                  <a:pt x="38100" y="259080"/>
                </a:lnTo>
                <a:lnTo>
                  <a:pt x="45720" y="236220"/>
                </a:lnTo>
                <a:lnTo>
                  <a:pt x="53340" y="213360"/>
                </a:lnTo>
                <a:lnTo>
                  <a:pt x="60960" y="190500"/>
                </a:lnTo>
                <a:lnTo>
                  <a:pt x="68580" y="160020"/>
                </a:lnTo>
                <a:lnTo>
                  <a:pt x="76200" y="129540"/>
                </a:lnTo>
                <a:lnTo>
                  <a:pt x="91440" y="106680"/>
                </a:lnTo>
                <a:lnTo>
                  <a:pt x="99060" y="83820"/>
                </a:lnTo>
                <a:lnTo>
                  <a:pt x="106680" y="60960"/>
                </a:lnTo>
                <a:lnTo>
                  <a:pt x="114300" y="45720"/>
                </a:lnTo>
                <a:lnTo>
                  <a:pt x="121920" y="30480"/>
                </a:lnTo>
                <a:lnTo>
                  <a:pt x="129540" y="2286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60020" y="15240"/>
                </a:lnTo>
                <a:lnTo>
                  <a:pt x="160020" y="22860"/>
                </a:lnTo>
                <a:lnTo>
                  <a:pt x="160020" y="38100"/>
                </a:lnTo>
                <a:lnTo>
                  <a:pt x="167640" y="53340"/>
                </a:lnTo>
                <a:lnTo>
                  <a:pt x="167640" y="76200"/>
                </a:lnTo>
                <a:lnTo>
                  <a:pt x="167640" y="99060"/>
                </a:lnTo>
                <a:lnTo>
                  <a:pt x="175260" y="121920"/>
                </a:lnTo>
                <a:lnTo>
                  <a:pt x="175260" y="144780"/>
                </a:lnTo>
                <a:lnTo>
                  <a:pt x="175260" y="160020"/>
                </a:lnTo>
                <a:lnTo>
                  <a:pt x="182880" y="182880"/>
                </a:lnTo>
                <a:lnTo>
                  <a:pt x="190500" y="198120"/>
                </a:lnTo>
                <a:lnTo>
                  <a:pt x="190500" y="213360"/>
                </a:lnTo>
                <a:lnTo>
                  <a:pt x="198120" y="228600"/>
                </a:lnTo>
                <a:lnTo>
                  <a:pt x="198120" y="236220"/>
                </a:lnTo>
                <a:lnTo>
                  <a:pt x="198120" y="251460"/>
                </a:lnTo>
                <a:lnTo>
                  <a:pt x="205740" y="259080"/>
                </a:lnTo>
                <a:lnTo>
                  <a:pt x="198120" y="266700"/>
                </a:lnTo>
                <a:lnTo>
                  <a:pt x="198120" y="266700"/>
                </a:lnTo>
                <a:lnTo>
                  <a:pt x="198120" y="274320"/>
                </a:lnTo>
                <a:lnTo>
                  <a:pt x="190500" y="274320"/>
                </a:lnTo>
                <a:lnTo>
                  <a:pt x="182880" y="274320"/>
                </a:lnTo>
                <a:lnTo>
                  <a:pt x="18288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1" name="Freeform 17430"/>
          <p:cNvSpPr/>
          <p:nvPr/>
        </p:nvSpPr>
        <p:spPr>
          <a:xfrm>
            <a:off x="2834640" y="2232660"/>
            <a:ext cx="190501" cy="53341"/>
          </a:xfrm>
          <a:custGeom>
            <a:avLst/>
            <a:gdLst/>
            <a:ahLst/>
            <a:cxnLst/>
            <a:rect l="0" t="0" r="0" b="0"/>
            <a:pathLst>
              <a:path w="190501" h="53341">
                <a:moveTo>
                  <a:pt x="22860" y="53340"/>
                </a:moveTo>
                <a:lnTo>
                  <a:pt x="15240" y="45720"/>
                </a:lnTo>
                <a:lnTo>
                  <a:pt x="7620" y="45720"/>
                </a:lnTo>
                <a:lnTo>
                  <a:pt x="0" y="4572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0480"/>
                </a:lnTo>
                <a:lnTo>
                  <a:pt x="15240" y="30480"/>
                </a:lnTo>
                <a:lnTo>
                  <a:pt x="30480" y="30480"/>
                </a:lnTo>
                <a:lnTo>
                  <a:pt x="45720" y="22860"/>
                </a:lnTo>
                <a:lnTo>
                  <a:pt x="68580" y="15240"/>
                </a:lnTo>
                <a:lnTo>
                  <a:pt x="91440" y="1524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2" name="Freeform 17431"/>
          <p:cNvSpPr/>
          <p:nvPr/>
        </p:nvSpPr>
        <p:spPr>
          <a:xfrm>
            <a:off x="3116580" y="219456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7620" y="762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3" name="Freeform 17432"/>
          <p:cNvSpPr/>
          <p:nvPr/>
        </p:nvSpPr>
        <p:spPr>
          <a:xfrm>
            <a:off x="3169920" y="2263140"/>
            <a:ext cx="160021" cy="7621"/>
          </a:xfrm>
          <a:custGeom>
            <a:avLst/>
            <a:gdLst/>
            <a:ahLst/>
            <a:cxnLst/>
            <a:rect l="0" t="0" r="0" b="0"/>
            <a:pathLst>
              <a:path w="160021" h="762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4" name="Freeform 17433"/>
          <p:cNvSpPr/>
          <p:nvPr/>
        </p:nvSpPr>
        <p:spPr>
          <a:xfrm>
            <a:off x="3680460" y="1935480"/>
            <a:ext cx="30481" cy="152401"/>
          </a:xfrm>
          <a:custGeom>
            <a:avLst/>
            <a:gdLst/>
            <a:ahLst/>
            <a:cxnLst/>
            <a:rect l="0" t="0" r="0" b="0"/>
            <a:pathLst>
              <a:path w="30481" h="152401">
                <a:moveTo>
                  <a:pt x="3048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5" name="Freeform 17434"/>
          <p:cNvSpPr/>
          <p:nvPr/>
        </p:nvSpPr>
        <p:spPr>
          <a:xfrm>
            <a:off x="3558540" y="2080260"/>
            <a:ext cx="220981" cy="15241"/>
          </a:xfrm>
          <a:custGeom>
            <a:avLst/>
            <a:gdLst/>
            <a:ahLst/>
            <a:cxnLst/>
            <a:rect l="0" t="0" r="0" b="0"/>
            <a:pathLst>
              <a:path w="220981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44780" y="15240"/>
                </a:lnTo>
                <a:lnTo>
                  <a:pt x="167640" y="15240"/>
                </a:lnTo>
                <a:lnTo>
                  <a:pt x="190500" y="15240"/>
                </a:lnTo>
                <a:lnTo>
                  <a:pt x="220980" y="15240"/>
                </a:lnTo>
                <a:lnTo>
                  <a:pt x="22098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6" name="Freeform 17435"/>
          <p:cNvSpPr/>
          <p:nvPr/>
        </p:nvSpPr>
        <p:spPr>
          <a:xfrm>
            <a:off x="3566160" y="2171700"/>
            <a:ext cx="205741" cy="114301"/>
          </a:xfrm>
          <a:custGeom>
            <a:avLst/>
            <a:gdLst/>
            <a:ahLst/>
            <a:cxnLst/>
            <a:rect l="0" t="0" r="0" b="0"/>
            <a:pathLst>
              <a:path w="205741" h="11430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99060" y="53340"/>
                </a:lnTo>
                <a:lnTo>
                  <a:pt x="91440" y="5334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76200"/>
                </a:lnTo>
                <a:lnTo>
                  <a:pt x="53340" y="83820"/>
                </a:lnTo>
                <a:lnTo>
                  <a:pt x="45720" y="9144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06680"/>
                </a:lnTo>
                <a:lnTo>
                  <a:pt x="5334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14300" y="106680"/>
                </a:lnTo>
                <a:lnTo>
                  <a:pt x="137160" y="106680"/>
                </a:lnTo>
                <a:lnTo>
                  <a:pt x="160020" y="106680"/>
                </a:lnTo>
                <a:lnTo>
                  <a:pt x="175260" y="106680"/>
                </a:lnTo>
                <a:lnTo>
                  <a:pt x="205740" y="99060"/>
                </a:lnTo>
                <a:lnTo>
                  <a:pt x="20574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7" name="Freeform 17436"/>
          <p:cNvSpPr/>
          <p:nvPr/>
        </p:nvSpPr>
        <p:spPr>
          <a:xfrm>
            <a:off x="3893820" y="2179320"/>
            <a:ext cx="129541" cy="190501"/>
          </a:xfrm>
          <a:custGeom>
            <a:avLst/>
            <a:gdLst/>
            <a:ahLst/>
            <a:cxnLst/>
            <a:rect l="0" t="0" r="0" b="0"/>
            <a:pathLst>
              <a:path w="129541" h="190501">
                <a:moveTo>
                  <a:pt x="7620" y="22860"/>
                </a:move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75260"/>
                </a:lnTo>
                <a:lnTo>
                  <a:pt x="7620" y="167640"/>
                </a:lnTo>
                <a:lnTo>
                  <a:pt x="7620" y="152400"/>
                </a:lnTo>
                <a:lnTo>
                  <a:pt x="7620" y="144780"/>
                </a:lnTo>
                <a:lnTo>
                  <a:pt x="7620" y="129540"/>
                </a:lnTo>
                <a:lnTo>
                  <a:pt x="7620" y="114300"/>
                </a:lnTo>
                <a:lnTo>
                  <a:pt x="7620" y="91440"/>
                </a:lnTo>
                <a:lnTo>
                  <a:pt x="15240" y="76200"/>
                </a:lnTo>
                <a:lnTo>
                  <a:pt x="15240" y="6096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29540" y="30480"/>
                </a:lnTo>
                <a:lnTo>
                  <a:pt x="129540" y="4572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06680" y="68580"/>
                </a:lnTo>
                <a:lnTo>
                  <a:pt x="99060" y="76200"/>
                </a:lnTo>
                <a:lnTo>
                  <a:pt x="83820" y="76200"/>
                </a:lnTo>
                <a:lnTo>
                  <a:pt x="68580" y="83820"/>
                </a:lnTo>
                <a:lnTo>
                  <a:pt x="53340" y="83820"/>
                </a:lnTo>
                <a:lnTo>
                  <a:pt x="45720" y="83820"/>
                </a:lnTo>
                <a:lnTo>
                  <a:pt x="30480" y="83820"/>
                </a:lnTo>
                <a:lnTo>
                  <a:pt x="2286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15240" y="83820"/>
                </a:lnTo>
                <a:lnTo>
                  <a:pt x="7620" y="83820"/>
                </a:lnTo>
                <a:lnTo>
                  <a:pt x="762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8" name="Freeform 17437"/>
          <p:cNvSpPr/>
          <p:nvPr/>
        </p:nvSpPr>
        <p:spPr>
          <a:xfrm>
            <a:off x="4114800" y="1943100"/>
            <a:ext cx="327661" cy="320041"/>
          </a:xfrm>
          <a:custGeom>
            <a:avLst/>
            <a:gdLst/>
            <a:ahLst/>
            <a:cxnLst/>
            <a:rect l="0" t="0" r="0" b="0"/>
            <a:pathLst>
              <a:path w="327661" h="320041">
                <a:moveTo>
                  <a:pt x="0" y="312420"/>
                </a:moveTo>
                <a:lnTo>
                  <a:pt x="0" y="312420"/>
                </a:lnTo>
                <a:lnTo>
                  <a:pt x="7620" y="304800"/>
                </a:lnTo>
                <a:lnTo>
                  <a:pt x="22860" y="304800"/>
                </a:lnTo>
                <a:lnTo>
                  <a:pt x="30480" y="304800"/>
                </a:lnTo>
                <a:lnTo>
                  <a:pt x="45720" y="297180"/>
                </a:lnTo>
                <a:lnTo>
                  <a:pt x="60960" y="297180"/>
                </a:lnTo>
                <a:lnTo>
                  <a:pt x="76200" y="289560"/>
                </a:lnTo>
                <a:lnTo>
                  <a:pt x="99060" y="281940"/>
                </a:lnTo>
                <a:lnTo>
                  <a:pt x="121920" y="266700"/>
                </a:lnTo>
                <a:lnTo>
                  <a:pt x="144780" y="259080"/>
                </a:lnTo>
                <a:lnTo>
                  <a:pt x="167640" y="251460"/>
                </a:lnTo>
                <a:lnTo>
                  <a:pt x="182880" y="236220"/>
                </a:lnTo>
                <a:lnTo>
                  <a:pt x="205740" y="220980"/>
                </a:lnTo>
                <a:lnTo>
                  <a:pt x="228600" y="213360"/>
                </a:lnTo>
                <a:lnTo>
                  <a:pt x="243840" y="198120"/>
                </a:lnTo>
                <a:lnTo>
                  <a:pt x="266700" y="182880"/>
                </a:lnTo>
                <a:lnTo>
                  <a:pt x="281940" y="167640"/>
                </a:lnTo>
                <a:lnTo>
                  <a:pt x="289560" y="144780"/>
                </a:lnTo>
                <a:lnTo>
                  <a:pt x="304800" y="129540"/>
                </a:lnTo>
                <a:lnTo>
                  <a:pt x="312420" y="114300"/>
                </a:lnTo>
                <a:lnTo>
                  <a:pt x="320040" y="99060"/>
                </a:lnTo>
                <a:lnTo>
                  <a:pt x="327660" y="76200"/>
                </a:lnTo>
                <a:lnTo>
                  <a:pt x="327660" y="60960"/>
                </a:lnTo>
                <a:lnTo>
                  <a:pt x="320040" y="53340"/>
                </a:lnTo>
                <a:lnTo>
                  <a:pt x="320040" y="38100"/>
                </a:lnTo>
                <a:lnTo>
                  <a:pt x="312420" y="30480"/>
                </a:lnTo>
                <a:lnTo>
                  <a:pt x="304800" y="15240"/>
                </a:lnTo>
                <a:lnTo>
                  <a:pt x="297180" y="7620"/>
                </a:lnTo>
                <a:lnTo>
                  <a:pt x="289560" y="7620"/>
                </a:lnTo>
                <a:lnTo>
                  <a:pt x="274320" y="0"/>
                </a:lnTo>
                <a:lnTo>
                  <a:pt x="259080" y="0"/>
                </a:lnTo>
                <a:lnTo>
                  <a:pt x="251460" y="7620"/>
                </a:lnTo>
                <a:lnTo>
                  <a:pt x="236220" y="7620"/>
                </a:lnTo>
                <a:lnTo>
                  <a:pt x="228600" y="15240"/>
                </a:lnTo>
                <a:lnTo>
                  <a:pt x="213360" y="22860"/>
                </a:lnTo>
                <a:lnTo>
                  <a:pt x="198120" y="38100"/>
                </a:lnTo>
                <a:lnTo>
                  <a:pt x="190500" y="53340"/>
                </a:lnTo>
                <a:lnTo>
                  <a:pt x="182880" y="68580"/>
                </a:lnTo>
                <a:lnTo>
                  <a:pt x="175260" y="91440"/>
                </a:lnTo>
                <a:lnTo>
                  <a:pt x="167640" y="114300"/>
                </a:lnTo>
                <a:lnTo>
                  <a:pt x="167640" y="129540"/>
                </a:lnTo>
                <a:lnTo>
                  <a:pt x="167640" y="152400"/>
                </a:lnTo>
                <a:lnTo>
                  <a:pt x="167640" y="167640"/>
                </a:lnTo>
                <a:lnTo>
                  <a:pt x="167640" y="190500"/>
                </a:lnTo>
                <a:lnTo>
                  <a:pt x="175260" y="213360"/>
                </a:lnTo>
                <a:lnTo>
                  <a:pt x="175260" y="228600"/>
                </a:lnTo>
                <a:lnTo>
                  <a:pt x="182880" y="251460"/>
                </a:lnTo>
                <a:lnTo>
                  <a:pt x="190500" y="266700"/>
                </a:lnTo>
                <a:lnTo>
                  <a:pt x="198120" y="274320"/>
                </a:lnTo>
                <a:lnTo>
                  <a:pt x="213360" y="289560"/>
                </a:lnTo>
                <a:lnTo>
                  <a:pt x="220980" y="297180"/>
                </a:lnTo>
                <a:lnTo>
                  <a:pt x="236220" y="304800"/>
                </a:lnTo>
                <a:lnTo>
                  <a:pt x="243840" y="312420"/>
                </a:lnTo>
                <a:lnTo>
                  <a:pt x="266700" y="320040"/>
                </a:lnTo>
                <a:lnTo>
                  <a:pt x="26670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9" name="Freeform 17438"/>
          <p:cNvSpPr/>
          <p:nvPr/>
        </p:nvSpPr>
        <p:spPr>
          <a:xfrm>
            <a:off x="4594860" y="1988820"/>
            <a:ext cx="45721" cy="236221"/>
          </a:xfrm>
          <a:custGeom>
            <a:avLst/>
            <a:gdLst/>
            <a:ahLst/>
            <a:cxnLst/>
            <a:rect l="0" t="0" r="0" b="0"/>
            <a:pathLst>
              <a:path w="45721" h="2362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0" y="22098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0" name="Freeform 17439"/>
          <p:cNvSpPr/>
          <p:nvPr/>
        </p:nvSpPr>
        <p:spPr>
          <a:xfrm>
            <a:off x="4556760" y="2141220"/>
            <a:ext cx="129541" cy="1"/>
          </a:xfrm>
          <a:custGeom>
            <a:avLst/>
            <a:gdLst/>
            <a:ahLst/>
            <a:cxnLst/>
            <a:rect l="0" t="0" r="0" b="0"/>
            <a:pathLst>
              <a:path w="12954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1" name="Freeform 17440"/>
          <p:cNvSpPr/>
          <p:nvPr/>
        </p:nvSpPr>
        <p:spPr>
          <a:xfrm>
            <a:off x="4838700" y="1996440"/>
            <a:ext cx="15241" cy="182881"/>
          </a:xfrm>
          <a:custGeom>
            <a:avLst/>
            <a:gdLst/>
            <a:ahLst/>
            <a:cxnLst/>
            <a:rect l="0" t="0" r="0" b="0"/>
            <a:pathLst>
              <a:path w="15241" h="182881">
                <a:moveTo>
                  <a:pt x="7620" y="762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2" name="Freeform 17441"/>
          <p:cNvSpPr/>
          <p:nvPr/>
        </p:nvSpPr>
        <p:spPr>
          <a:xfrm>
            <a:off x="4869180" y="1927860"/>
            <a:ext cx="365761" cy="297181"/>
          </a:xfrm>
          <a:custGeom>
            <a:avLst/>
            <a:gdLst/>
            <a:ahLst/>
            <a:cxnLst/>
            <a:rect l="0" t="0" r="0" b="0"/>
            <a:pathLst>
              <a:path w="365761" h="297181">
                <a:moveTo>
                  <a:pt x="7620" y="30480"/>
                </a:moveTo>
                <a:lnTo>
                  <a:pt x="762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190500" y="0"/>
                </a:lnTo>
                <a:lnTo>
                  <a:pt x="213360" y="0"/>
                </a:lnTo>
                <a:lnTo>
                  <a:pt x="228600" y="0"/>
                </a:lnTo>
                <a:lnTo>
                  <a:pt x="251460" y="7620"/>
                </a:lnTo>
                <a:lnTo>
                  <a:pt x="259080" y="7620"/>
                </a:lnTo>
                <a:lnTo>
                  <a:pt x="274320" y="15240"/>
                </a:lnTo>
                <a:lnTo>
                  <a:pt x="281940" y="15240"/>
                </a:lnTo>
                <a:lnTo>
                  <a:pt x="297180" y="22860"/>
                </a:lnTo>
                <a:lnTo>
                  <a:pt x="297180" y="22860"/>
                </a:lnTo>
                <a:lnTo>
                  <a:pt x="297180" y="30480"/>
                </a:lnTo>
                <a:lnTo>
                  <a:pt x="297180" y="38100"/>
                </a:lnTo>
                <a:lnTo>
                  <a:pt x="297180" y="38100"/>
                </a:lnTo>
                <a:lnTo>
                  <a:pt x="281940" y="45720"/>
                </a:lnTo>
                <a:lnTo>
                  <a:pt x="266700" y="53340"/>
                </a:lnTo>
                <a:lnTo>
                  <a:pt x="251460" y="60960"/>
                </a:lnTo>
                <a:lnTo>
                  <a:pt x="236220" y="68580"/>
                </a:lnTo>
                <a:lnTo>
                  <a:pt x="213360" y="76200"/>
                </a:lnTo>
                <a:lnTo>
                  <a:pt x="198120" y="83820"/>
                </a:lnTo>
                <a:lnTo>
                  <a:pt x="182880" y="91440"/>
                </a:lnTo>
                <a:lnTo>
                  <a:pt x="167640" y="99060"/>
                </a:lnTo>
                <a:lnTo>
                  <a:pt x="152400" y="106680"/>
                </a:lnTo>
                <a:lnTo>
                  <a:pt x="144780" y="114300"/>
                </a:lnTo>
                <a:lnTo>
                  <a:pt x="144780" y="114300"/>
                </a:lnTo>
                <a:lnTo>
                  <a:pt x="137160" y="12192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60020" y="144780"/>
                </a:lnTo>
                <a:lnTo>
                  <a:pt x="175260" y="144780"/>
                </a:lnTo>
                <a:lnTo>
                  <a:pt x="198120" y="152400"/>
                </a:lnTo>
                <a:lnTo>
                  <a:pt x="220980" y="160020"/>
                </a:lnTo>
                <a:lnTo>
                  <a:pt x="251460" y="167640"/>
                </a:lnTo>
                <a:lnTo>
                  <a:pt x="274320" y="175260"/>
                </a:lnTo>
                <a:lnTo>
                  <a:pt x="297180" y="182880"/>
                </a:lnTo>
                <a:lnTo>
                  <a:pt x="320040" y="198120"/>
                </a:lnTo>
                <a:lnTo>
                  <a:pt x="335280" y="205740"/>
                </a:lnTo>
                <a:lnTo>
                  <a:pt x="350520" y="213360"/>
                </a:lnTo>
                <a:lnTo>
                  <a:pt x="358140" y="220980"/>
                </a:lnTo>
                <a:lnTo>
                  <a:pt x="365760" y="228600"/>
                </a:lnTo>
                <a:lnTo>
                  <a:pt x="365760" y="236220"/>
                </a:lnTo>
                <a:lnTo>
                  <a:pt x="358140" y="251460"/>
                </a:lnTo>
                <a:lnTo>
                  <a:pt x="350520" y="259080"/>
                </a:lnTo>
                <a:lnTo>
                  <a:pt x="342900" y="266700"/>
                </a:lnTo>
                <a:lnTo>
                  <a:pt x="320040" y="266700"/>
                </a:lnTo>
                <a:lnTo>
                  <a:pt x="304800" y="274320"/>
                </a:lnTo>
                <a:lnTo>
                  <a:pt x="281940" y="281940"/>
                </a:lnTo>
                <a:lnTo>
                  <a:pt x="259080" y="281940"/>
                </a:lnTo>
                <a:lnTo>
                  <a:pt x="236220" y="289560"/>
                </a:lnTo>
                <a:lnTo>
                  <a:pt x="205740" y="289560"/>
                </a:lnTo>
                <a:lnTo>
                  <a:pt x="182880" y="297180"/>
                </a:lnTo>
                <a:lnTo>
                  <a:pt x="160020" y="297180"/>
                </a:lnTo>
                <a:lnTo>
                  <a:pt x="129540" y="297180"/>
                </a:lnTo>
                <a:lnTo>
                  <a:pt x="106680" y="297180"/>
                </a:lnTo>
                <a:lnTo>
                  <a:pt x="91440" y="297180"/>
                </a:lnTo>
                <a:lnTo>
                  <a:pt x="76200" y="297180"/>
                </a:lnTo>
                <a:lnTo>
                  <a:pt x="68580" y="297180"/>
                </a:lnTo>
                <a:lnTo>
                  <a:pt x="60960" y="297180"/>
                </a:lnTo>
                <a:lnTo>
                  <a:pt x="53340" y="297180"/>
                </a:lnTo>
                <a:lnTo>
                  <a:pt x="53340" y="2971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6" name="Freeform 17445"/>
          <p:cNvSpPr/>
          <p:nvPr/>
        </p:nvSpPr>
        <p:spPr>
          <a:xfrm>
            <a:off x="3169920" y="2689860"/>
            <a:ext cx="38101" cy="220981"/>
          </a:xfrm>
          <a:custGeom>
            <a:avLst/>
            <a:gdLst/>
            <a:ahLst/>
            <a:cxnLst/>
            <a:rect l="0" t="0" r="0" b="0"/>
            <a:pathLst>
              <a:path w="38101" h="22098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30480" y="60960"/>
                </a:lnTo>
                <a:lnTo>
                  <a:pt x="22860" y="76200"/>
                </a:lnTo>
                <a:lnTo>
                  <a:pt x="2286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8288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0" y="213360"/>
                </a:lnTo>
                <a:lnTo>
                  <a:pt x="0" y="220980"/>
                </a:lnTo>
                <a:lnTo>
                  <a:pt x="0" y="21336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7" name="Freeform 17446"/>
          <p:cNvSpPr/>
          <p:nvPr/>
        </p:nvSpPr>
        <p:spPr>
          <a:xfrm>
            <a:off x="3185160" y="2628900"/>
            <a:ext cx="152401" cy="114301"/>
          </a:xfrm>
          <a:custGeom>
            <a:avLst/>
            <a:gdLst/>
            <a:ahLst/>
            <a:cxnLst/>
            <a:rect l="0" t="0" r="0" b="0"/>
            <a:pathLst>
              <a:path w="152401" h="114301">
                <a:moveTo>
                  <a:pt x="15240" y="106680"/>
                </a:moveTo>
                <a:lnTo>
                  <a:pt x="15240" y="99060"/>
                </a:lnTo>
                <a:lnTo>
                  <a:pt x="7620" y="83820"/>
                </a:lnTo>
                <a:lnTo>
                  <a:pt x="0" y="76200"/>
                </a:lnTo>
                <a:lnTo>
                  <a:pt x="0" y="60960"/>
                </a:lnTo>
                <a:lnTo>
                  <a:pt x="0" y="53340"/>
                </a:lnTo>
                <a:lnTo>
                  <a:pt x="0" y="38100"/>
                </a:lnTo>
                <a:lnTo>
                  <a:pt x="0" y="3810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9540" y="38100"/>
                </a:lnTo>
                <a:lnTo>
                  <a:pt x="137160" y="4572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52400" y="76200"/>
                </a:lnTo>
                <a:lnTo>
                  <a:pt x="152400" y="83820"/>
                </a:lnTo>
                <a:lnTo>
                  <a:pt x="144780" y="91440"/>
                </a:lnTo>
                <a:lnTo>
                  <a:pt x="137160" y="99060"/>
                </a:lnTo>
                <a:lnTo>
                  <a:pt x="129540" y="106680"/>
                </a:lnTo>
                <a:lnTo>
                  <a:pt x="121920" y="106680"/>
                </a:lnTo>
                <a:lnTo>
                  <a:pt x="106680" y="106680"/>
                </a:lnTo>
                <a:lnTo>
                  <a:pt x="91440" y="114300"/>
                </a:lnTo>
                <a:lnTo>
                  <a:pt x="76200" y="114300"/>
                </a:lnTo>
                <a:lnTo>
                  <a:pt x="60960" y="106680"/>
                </a:lnTo>
                <a:lnTo>
                  <a:pt x="45720" y="106680"/>
                </a:lnTo>
                <a:lnTo>
                  <a:pt x="38100" y="106680"/>
                </a:lnTo>
                <a:lnTo>
                  <a:pt x="30480" y="106680"/>
                </a:lnTo>
                <a:lnTo>
                  <a:pt x="15240" y="106680"/>
                </a:lnTo>
                <a:close/>
              </a:path>
            </a:pathLst>
          </a:cu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8" name="Freeform 17447"/>
          <p:cNvSpPr/>
          <p:nvPr/>
        </p:nvSpPr>
        <p:spPr>
          <a:xfrm>
            <a:off x="3489960" y="2628900"/>
            <a:ext cx="152401" cy="22861"/>
          </a:xfrm>
          <a:custGeom>
            <a:avLst/>
            <a:gdLst/>
            <a:ahLst/>
            <a:cxnLst/>
            <a:rect l="0" t="0" r="0" b="0"/>
            <a:pathLst>
              <a:path w="152401" h="22861">
                <a:moveTo>
                  <a:pt x="762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49" name="Freeform 17448"/>
          <p:cNvSpPr/>
          <p:nvPr/>
        </p:nvSpPr>
        <p:spPr>
          <a:xfrm>
            <a:off x="3528060" y="269748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0" name="Freeform 17449"/>
          <p:cNvSpPr/>
          <p:nvPr/>
        </p:nvSpPr>
        <p:spPr>
          <a:xfrm>
            <a:off x="3863340" y="2545080"/>
            <a:ext cx="121921" cy="68581"/>
          </a:xfrm>
          <a:custGeom>
            <a:avLst/>
            <a:gdLst/>
            <a:ahLst/>
            <a:cxnLst/>
            <a:rect l="0" t="0" r="0" b="0"/>
            <a:pathLst>
              <a:path w="121921" h="685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30480" y="68580"/>
                </a:lnTo>
                <a:lnTo>
                  <a:pt x="38100" y="68580"/>
                </a:lnTo>
                <a:lnTo>
                  <a:pt x="53340" y="68580"/>
                </a:lnTo>
                <a:lnTo>
                  <a:pt x="68580" y="68580"/>
                </a:lnTo>
                <a:lnTo>
                  <a:pt x="83820" y="68580"/>
                </a:lnTo>
                <a:lnTo>
                  <a:pt x="99060" y="60960"/>
                </a:lnTo>
                <a:lnTo>
                  <a:pt x="121920" y="60960"/>
                </a:lnTo>
                <a:lnTo>
                  <a:pt x="12192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1" name="Freeform 17450"/>
          <p:cNvSpPr/>
          <p:nvPr/>
        </p:nvSpPr>
        <p:spPr>
          <a:xfrm>
            <a:off x="3962400" y="2529840"/>
            <a:ext cx="22861" cy="205741"/>
          </a:xfrm>
          <a:custGeom>
            <a:avLst/>
            <a:gdLst/>
            <a:ahLst/>
            <a:cxnLst/>
            <a:rect l="0" t="0" r="0" b="0"/>
            <a:pathLst>
              <a:path w="22861" h="205741">
                <a:moveTo>
                  <a:pt x="22860" y="0"/>
                </a:move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2" name="Freeform 17451"/>
          <p:cNvSpPr/>
          <p:nvPr/>
        </p:nvSpPr>
        <p:spPr>
          <a:xfrm>
            <a:off x="3985260" y="2491740"/>
            <a:ext cx="99061" cy="304801"/>
          </a:xfrm>
          <a:custGeom>
            <a:avLst/>
            <a:gdLst/>
            <a:ahLst/>
            <a:cxnLst/>
            <a:rect l="0" t="0" r="0" b="0"/>
            <a:pathLst>
              <a:path w="99061" h="30480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45720" y="22860"/>
                </a:lnTo>
                <a:lnTo>
                  <a:pt x="53340" y="38100"/>
                </a:lnTo>
                <a:lnTo>
                  <a:pt x="60960" y="45720"/>
                </a:lnTo>
                <a:lnTo>
                  <a:pt x="68580" y="68580"/>
                </a:lnTo>
                <a:lnTo>
                  <a:pt x="68580" y="83820"/>
                </a:lnTo>
                <a:lnTo>
                  <a:pt x="76200" y="99060"/>
                </a:lnTo>
                <a:lnTo>
                  <a:pt x="83820" y="121920"/>
                </a:lnTo>
                <a:lnTo>
                  <a:pt x="91440" y="137160"/>
                </a:lnTo>
                <a:lnTo>
                  <a:pt x="91440" y="160020"/>
                </a:lnTo>
                <a:lnTo>
                  <a:pt x="99060" y="182880"/>
                </a:lnTo>
                <a:lnTo>
                  <a:pt x="99060" y="198120"/>
                </a:lnTo>
                <a:lnTo>
                  <a:pt x="99060" y="220980"/>
                </a:lnTo>
                <a:lnTo>
                  <a:pt x="91440" y="236220"/>
                </a:lnTo>
                <a:lnTo>
                  <a:pt x="76200" y="251460"/>
                </a:lnTo>
                <a:lnTo>
                  <a:pt x="68580" y="266700"/>
                </a:lnTo>
                <a:lnTo>
                  <a:pt x="53340" y="281940"/>
                </a:lnTo>
                <a:lnTo>
                  <a:pt x="38100" y="289560"/>
                </a:lnTo>
                <a:lnTo>
                  <a:pt x="22860" y="297180"/>
                </a:lnTo>
                <a:lnTo>
                  <a:pt x="0" y="304800"/>
                </a:lnTo>
                <a:lnTo>
                  <a:pt x="0" y="3048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3" name="Freeform 17452"/>
          <p:cNvSpPr/>
          <p:nvPr/>
        </p:nvSpPr>
        <p:spPr>
          <a:xfrm>
            <a:off x="3756660" y="2506980"/>
            <a:ext cx="167641" cy="297181"/>
          </a:xfrm>
          <a:custGeom>
            <a:avLst/>
            <a:gdLst/>
            <a:ahLst/>
            <a:cxnLst/>
            <a:rect l="0" t="0" r="0" b="0"/>
            <a:pathLst>
              <a:path w="167641" h="297181">
                <a:moveTo>
                  <a:pt x="68580" y="0"/>
                </a:moveTo>
                <a:lnTo>
                  <a:pt x="60960" y="0"/>
                </a:lnTo>
                <a:lnTo>
                  <a:pt x="60960" y="1524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60960"/>
                </a:lnTo>
                <a:lnTo>
                  <a:pt x="22860" y="8382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7620" y="213360"/>
                </a:lnTo>
                <a:lnTo>
                  <a:pt x="22860" y="228600"/>
                </a:lnTo>
                <a:lnTo>
                  <a:pt x="38100" y="243840"/>
                </a:lnTo>
                <a:lnTo>
                  <a:pt x="53340" y="259080"/>
                </a:lnTo>
                <a:lnTo>
                  <a:pt x="76200" y="266700"/>
                </a:lnTo>
                <a:lnTo>
                  <a:pt x="99060" y="274320"/>
                </a:lnTo>
                <a:lnTo>
                  <a:pt x="129540" y="281940"/>
                </a:lnTo>
                <a:lnTo>
                  <a:pt x="167640" y="297180"/>
                </a:lnTo>
                <a:lnTo>
                  <a:pt x="167640" y="2971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4" name="Freeform 17453"/>
          <p:cNvSpPr/>
          <p:nvPr/>
        </p:nvSpPr>
        <p:spPr>
          <a:xfrm>
            <a:off x="4122420" y="2476500"/>
            <a:ext cx="167641" cy="327661"/>
          </a:xfrm>
          <a:custGeom>
            <a:avLst/>
            <a:gdLst/>
            <a:ahLst/>
            <a:cxnLst/>
            <a:rect l="0" t="0" r="0" b="0"/>
            <a:pathLst>
              <a:path w="167641" h="327661">
                <a:moveTo>
                  <a:pt x="76200" y="0"/>
                </a:moveTo>
                <a:lnTo>
                  <a:pt x="76200" y="7620"/>
                </a:lnTo>
                <a:lnTo>
                  <a:pt x="68580" y="15240"/>
                </a:lnTo>
                <a:lnTo>
                  <a:pt x="68580" y="30480"/>
                </a:lnTo>
                <a:lnTo>
                  <a:pt x="60960" y="45720"/>
                </a:lnTo>
                <a:lnTo>
                  <a:pt x="45720" y="60960"/>
                </a:lnTo>
                <a:lnTo>
                  <a:pt x="38100" y="76200"/>
                </a:lnTo>
                <a:lnTo>
                  <a:pt x="30480" y="9906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60020"/>
                </a:lnTo>
                <a:lnTo>
                  <a:pt x="0" y="182880"/>
                </a:lnTo>
                <a:lnTo>
                  <a:pt x="0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15240" y="251460"/>
                </a:lnTo>
                <a:lnTo>
                  <a:pt x="22860" y="266700"/>
                </a:lnTo>
                <a:lnTo>
                  <a:pt x="30480" y="281940"/>
                </a:lnTo>
                <a:lnTo>
                  <a:pt x="45720" y="297180"/>
                </a:lnTo>
                <a:lnTo>
                  <a:pt x="68580" y="304800"/>
                </a:lnTo>
                <a:lnTo>
                  <a:pt x="91440" y="312420"/>
                </a:lnTo>
                <a:lnTo>
                  <a:pt x="114300" y="312420"/>
                </a:lnTo>
                <a:lnTo>
                  <a:pt x="129540" y="320040"/>
                </a:lnTo>
                <a:lnTo>
                  <a:pt x="167640" y="327660"/>
                </a:lnTo>
                <a:lnTo>
                  <a:pt x="167640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5" name="Freeform 17454"/>
          <p:cNvSpPr/>
          <p:nvPr/>
        </p:nvSpPr>
        <p:spPr>
          <a:xfrm>
            <a:off x="4290060" y="2522220"/>
            <a:ext cx="190501" cy="220981"/>
          </a:xfrm>
          <a:custGeom>
            <a:avLst/>
            <a:gdLst/>
            <a:ahLst/>
            <a:cxnLst/>
            <a:rect l="0" t="0" r="0" b="0"/>
            <a:pathLst>
              <a:path w="190501" h="220981">
                <a:moveTo>
                  <a:pt x="0" y="38100"/>
                </a:moveTo>
                <a:lnTo>
                  <a:pt x="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0"/>
                </a:lnTo>
                <a:lnTo>
                  <a:pt x="190500" y="7620"/>
                </a:lnTo>
                <a:lnTo>
                  <a:pt x="182880" y="7620"/>
                </a:lnTo>
                <a:lnTo>
                  <a:pt x="175260" y="1524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44780" y="45720"/>
                </a:lnTo>
                <a:lnTo>
                  <a:pt x="129540" y="60960"/>
                </a:lnTo>
                <a:lnTo>
                  <a:pt x="114300" y="83820"/>
                </a:lnTo>
                <a:lnTo>
                  <a:pt x="99060" y="91440"/>
                </a:lnTo>
                <a:lnTo>
                  <a:pt x="91440" y="114300"/>
                </a:lnTo>
                <a:lnTo>
                  <a:pt x="76200" y="129540"/>
                </a:lnTo>
                <a:lnTo>
                  <a:pt x="60960" y="144780"/>
                </a:lnTo>
                <a:lnTo>
                  <a:pt x="53340" y="152400"/>
                </a:lnTo>
                <a:lnTo>
                  <a:pt x="45720" y="167640"/>
                </a:lnTo>
                <a:lnTo>
                  <a:pt x="38100" y="182880"/>
                </a:lnTo>
                <a:lnTo>
                  <a:pt x="38100" y="190500"/>
                </a:lnTo>
                <a:lnTo>
                  <a:pt x="30480" y="198120"/>
                </a:lnTo>
                <a:lnTo>
                  <a:pt x="30480" y="205740"/>
                </a:lnTo>
                <a:lnTo>
                  <a:pt x="22860" y="213360"/>
                </a:lnTo>
                <a:lnTo>
                  <a:pt x="22860" y="220980"/>
                </a:lnTo>
                <a:lnTo>
                  <a:pt x="2286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6" name="Freeform 17455"/>
          <p:cNvSpPr/>
          <p:nvPr/>
        </p:nvSpPr>
        <p:spPr>
          <a:xfrm>
            <a:off x="4305300" y="2651760"/>
            <a:ext cx="121921" cy="30481"/>
          </a:xfrm>
          <a:custGeom>
            <a:avLst/>
            <a:gdLst/>
            <a:ahLst/>
            <a:cxnLst/>
            <a:rect l="0" t="0" r="0" b="0"/>
            <a:pathLst>
              <a:path w="121921" h="30481">
                <a:moveTo>
                  <a:pt x="0" y="30480"/>
                </a:moveTo>
                <a:lnTo>
                  <a:pt x="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15240"/>
                </a:lnTo>
                <a:lnTo>
                  <a:pt x="53340" y="15240"/>
                </a:lnTo>
                <a:lnTo>
                  <a:pt x="76200" y="7620"/>
                </a:lnTo>
                <a:lnTo>
                  <a:pt x="91440" y="762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7" name="Freeform 17456"/>
          <p:cNvSpPr/>
          <p:nvPr/>
        </p:nvSpPr>
        <p:spPr>
          <a:xfrm>
            <a:off x="4495800" y="2537460"/>
            <a:ext cx="152401" cy="182881"/>
          </a:xfrm>
          <a:custGeom>
            <a:avLst/>
            <a:gdLst/>
            <a:ahLst/>
            <a:cxnLst/>
            <a:rect l="0" t="0" r="0" b="0"/>
            <a:pathLst>
              <a:path w="152401" h="18288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1440"/>
                </a:lnTo>
                <a:lnTo>
                  <a:pt x="45720" y="91440"/>
                </a:lnTo>
                <a:lnTo>
                  <a:pt x="60960" y="91440"/>
                </a:lnTo>
                <a:lnTo>
                  <a:pt x="76200" y="91440"/>
                </a:lnTo>
                <a:lnTo>
                  <a:pt x="91440" y="99060"/>
                </a:lnTo>
                <a:lnTo>
                  <a:pt x="106680" y="99060"/>
                </a:lnTo>
                <a:lnTo>
                  <a:pt x="121920" y="106680"/>
                </a:lnTo>
                <a:lnTo>
                  <a:pt x="129540" y="114300"/>
                </a:lnTo>
                <a:lnTo>
                  <a:pt x="144780" y="12192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52400" y="144780"/>
                </a:lnTo>
                <a:lnTo>
                  <a:pt x="152400" y="152400"/>
                </a:lnTo>
                <a:lnTo>
                  <a:pt x="152400" y="160020"/>
                </a:lnTo>
                <a:lnTo>
                  <a:pt x="144780" y="167640"/>
                </a:lnTo>
                <a:lnTo>
                  <a:pt x="137160" y="167640"/>
                </a:lnTo>
                <a:lnTo>
                  <a:pt x="129540" y="175260"/>
                </a:lnTo>
                <a:lnTo>
                  <a:pt x="114300" y="175260"/>
                </a:lnTo>
                <a:lnTo>
                  <a:pt x="99060" y="182880"/>
                </a:lnTo>
                <a:lnTo>
                  <a:pt x="83820" y="182880"/>
                </a:lnTo>
                <a:lnTo>
                  <a:pt x="76200" y="175260"/>
                </a:lnTo>
                <a:lnTo>
                  <a:pt x="60960" y="175260"/>
                </a:lnTo>
                <a:lnTo>
                  <a:pt x="45720" y="175260"/>
                </a:lnTo>
                <a:lnTo>
                  <a:pt x="4572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8" name="Freeform 17457"/>
          <p:cNvSpPr/>
          <p:nvPr/>
        </p:nvSpPr>
        <p:spPr>
          <a:xfrm>
            <a:off x="4587240" y="254508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75260" y="15240"/>
                </a:lnTo>
                <a:lnTo>
                  <a:pt x="1752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59" name="Freeform 17458"/>
          <p:cNvSpPr/>
          <p:nvPr/>
        </p:nvSpPr>
        <p:spPr>
          <a:xfrm>
            <a:off x="4732020" y="251460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91440" y="0"/>
                </a:moveTo>
                <a:lnTo>
                  <a:pt x="8382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15240" y="167640"/>
                </a:lnTo>
                <a:lnTo>
                  <a:pt x="22860" y="167640"/>
                </a:lnTo>
                <a:lnTo>
                  <a:pt x="38100" y="175260"/>
                </a:lnTo>
                <a:lnTo>
                  <a:pt x="53340" y="175260"/>
                </a:lnTo>
                <a:lnTo>
                  <a:pt x="60960" y="175260"/>
                </a:lnTo>
                <a:lnTo>
                  <a:pt x="76200" y="175260"/>
                </a:lnTo>
                <a:lnTo>
                  <a:pt x="83820" y="175260"/>
                </a:lnTo>
                <a:lnTo>
                  <a:pt x="99060" y="167640"/>
                </a:lnTo>
                <a:lnTo>
                  <a:pt x="106680" y="167640"/>
                </a:lnTo>
                <a:lnTo>
                  <a:pt x="106680" y="160020"/>
                </a:lnTo>
                <a:lnTo>
                  <a:pt x="114300" y="152400"/>
                </a:lnTo>
                <a:lnTo>
                  <a:pt x="114300" y="144780"/>
                </a:lnTo>
                <a:lnTo>
                  <a:pt x="121920" y="137160"/>
                </a:lnTo>
                <a:lnTo>
                  <a:pt x="114300" y="129540"/>
                </a:lnTo>
                <a:lnTo>
                  <a:pt x="114300" y="129540"/>
                </a:lnTo>
                <a:lnTo>
                  <a:pt x="106680" y="121920"/>
                </a:lnTo>
                <a:lnTo>
                  <a:pt x="91440" y="121920"/>
                </a:lnTo>
                <a:lnTo>
                  <a:pt x="83820" y="121920"/>
                </a:lnTo>
                <a:lnTo>
                  <a:pt x="76200" y="121920"/>
                </a:lnTo>
                <a:lnTo>
                  <a:pt x="68580" y="129540"/>
                </a:lnTo>
                <a:lnTo>
                  <a:pt x="60960" y="129540"/>
                </a:lnTo>
                <a:lnTo>
                  <a:pt x="53340" y="137160"/>
                </a:lnTo>
                <a:lnTo>
                  <a:pt x="53340" y="144780"/>
                </a:lnTo>
                <a:lnTo>
                  <a:pt x="45720" y="152400"/>
                </a:lnTo>
                <a:lnTo>
                  <a:pt x="53340" y="160020"/>
                </a:lnTo>
                <a:lnTo>
                  <a:pt x="53340" y="160020"/>
                </a:lnTo>
                <a:lnTo>
                  <a:pt x="60960" y="167640"/>
                </a:lnTo>
                <a:lnTo>
                  <a:pt x="68580" y="175260"/>
                </a:lnTo>
                <a:lnTo>
                  <a:pt x="91440" y="175260"/>
                </a:lnTo>
                <a:lnTo>
                  <a:pt x="106680" y="175260"/>
                </a:lnTo>
                <a:lnTo>
                  <a:pt x="121920" y="175260"/>
                </a:lnTo>
                <a:lnTo>
                  <a:pt x="144780" y="175260"/>
                </a:lnTo>
                <a:lnTo>
                  <a:pt x="14478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0" name="Freeform 17459"/>
          <p:cNvSpPr/>
          <p:nvPr/>
        </p:nvSpPr>
        <p:spPr>
          <a:xfrm>
            <a:off x="4876800" y="2468880"/>
            <a:ext cx="114301" cy="350521"/>
          </a:xfrm>
          <a:custGeom>
            <a:avLst/>
            <a:gdLst/>
            <a:ahLst/>
            <a:cxnLst/>
            <a:rect l="0" t="0" r="0" b="0"/>
            <a:pathLst>
              <a:path w="114301" h="35052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3048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45720" y="45720"/>
                </a:lnTo>
                <a:lnTo>
                  <a:pt x="53340" y="60960"/>
                </a:lnTo>
                <a:lnTo>
                  <a:pt x="68580" y="76200"/>
                </a:lnTo>
                <a:lnTo>
                  <a:pt x="76200" y="91440"/>
                </a:lnTo>
                <a:lnTo>
                  <a:pt x="91440" y="114300"/>
                </a:lnTo>
                <a:lnTo>
                  <a:pt x="99060" y="129540"/>
                </a:lnTo>
                <a:lnTo>
                  <a:pt x="106680" y="152400"/>
                </a:lnTo>
                <a:lnTo>
                  <a:pt x="114300" y="175260"/>
                </a:lnTo>
                <a:lnTo>
                  <a:pt x="114300" y="205740"/>
                </a:lnTo>
                <a:lnTo>
                  <a:pt x="114300" y="228600"/>
                </a:lnTo>
                <a:lnTo>
                  <a:pt x="114300" y="251460"/>
                </a:lnTo>
                <a:lnTo>
                  <a:pt x="106680" y="274320"/>
                </a:lnTo>
                <a:lnTo>
                  <a:pt x="99060" y="289560"/>
                </a:lnTo>
                <a:lnTo>
                  <a:pt x="76200" y="304800"/>
                </a:lnTo>
                <a:lnTo>
                  <a:pt x="60960" y="320040"/>
                </a:lnTo>
                <a:lnTo>
                  <a:pt x="38100" y="327660"/>
                </a:lnTo>
                <a:lnTo>
                  <a:pt x="0" y="350520"/>
                </a:lnTo>
                <a:lnTo>
                  <a:pt x="0" y="3505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1" name="Freeform 17460"/>
          <p:cNvSpPr/>
          <p:nvPr/>
        </p:nvSpPr>
        <p:spPr>
          <a:xfrm>
            <a:off x="3512820" y="307848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219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2" name="Freeform 17461"/>
          <p:cNvSpPr/>
          <p:nvPr/>
        </p:nvSpPr>
        <p:spPr>
          <a:xfrm>
            <a:off x="3566160" y="3139440"/>
            <a:ext cx="76201" cy="7621"/>
          </a:xfrm>
          <a:custGeom>
            <a:avLst/>
            <a:gdLst/>
            <a:ahLst/>
            <a:cxnLst/>
            <a:rect l="0" t="0" r="0" b="0"/>
            <a:pathLst>
              <a:path w="7620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76200" y="7620"/>
                </a:lnTo>
                <a:lnTo>
                  <a:pt x="762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3" name="Freeform 17462"/>
          <p:cNvSpPr/>
          <p:nvPr/>
        </p:nvSpPr>
        <p:spPr>
          <a:xfrm>
            <a:off x="3794760" y="2994660"/>
            <a:ext cx="190501" cy="152401"/>
          </a:xfrm>
          <a:custGeom>
            <a:avLst/>
            <a:gdLst/>
            <a:ahLst/>
            <a:cxnLst/>
            <a:rect l="0" t="0" r="0" b="0"/>
            <a:pathLst>
              <a:path w="190501" h="152401">
                <a:moveTo>
                  <a:pt x="15240" y="30480"/>
                </a:moveTo>
                <a:lnTo>
                  <a:pt x="15240" y="3048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44780" y="0"/>
                </a:lnTo>
                <a:lnTo>
                  <a:pt x="137160" y="7620"/>
                </a:lnTo>
                <a:lnTo>
                  <a:pt x="129540" y="15240"/>
                </a:lnTo>
                <a:lnTo>
                  <a:pt x="12192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9144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60960" y="45720"/>
                </a:lnTo>
                <a:lnTo>
                  <a:pt x="60960" y="53340"/>
                </a:lnTo>
                <a:lnTo>
                  <a:pt x="53340" y="53340"/>
                </a:lnTo>
                <a:lnTo>
                  <a:pt x="53340" y="60960"/>
                </a:lnTo>
                <a:lnTo>
                  <a:pt x="60960" y="60960"/>
                </a:lnTo>
                <a:lnTo>
                  <a:pt x="60960" y="60960"/>
                </a:lnTo>
                <a:lnTo>
                  <a:pt x="68580" y="68580"/>
                </a:lnTo>
                <a:lnTo>
                  <a:pt x="83820" y="68580"/>
                </a:lnTo>
                <a:lnTo>
                  <a:pt x="99060" y="68580"/>
                </a:lnTo>
                <a:lnTo>
                  <a:pt x="106680" y="76200"/>
                </a:lnTo>
                <a:lnTo>
                  <a:pt x="121920" y="76200"/>
                </a:lnTo>
                <a:lnTo>
                  <a:pt x="137160" y="83820"/>
                </a:lnTo>
                <a:lnTo>
                  <a:pt x="152400" y="83820"/>
                </a:lnTo>
                <a:lnTo>
                  <a:pt x="167640" y="91440"/>
                </a:lnTo>
                <a:lnTo>
                  <a:pt x="175260" y="91440"/>
                </a:lnTo>
                <a:lnTo>
                  <a:pt x="182880" y="99060"/>
                </a:lnTo>
                <a:lnTo>
                  <a:pt x="190500" y="106680"/>
                </a:lnTo>
                <a:lnTo>
                  <a:pt x="190500" y="106680"/>
                </a:lnTo>
                <a:lnTo>
                  <a:pt x="190500" y="114300"/>
                </a:lnTo>
                <a:lnTo>
                  <a:pt x="182880" y="121920"/>
                </a:lnTo>
                <a:lnTo>
                  <a:pt x="175260" y="129540"/>
                </a:lnTo>
                <a:lnTo>
                  <a:pt x="167640" y="129540"/>
                </a:lnTo>
                <a:lnTo>
                  <a:pt x="160020" y="137160"/>
                </a:lnTo>
                <a:lnTo>
                  <a:pt x="144780" y="137160"/>
                </a:lnTo>
                <a:lnTo>
                  <a:pt x="129540" y="144780"/>
                </a:lnTo>
                <a:lnTo>
                  <a:pt x="114300" y="144780"/>
                </a:lnTo>
                <a:lnTo>
                  <a:pt x="99060" y="152400"/>
                </a:lnTo>
                <a:lnTo>
                  <a:pt x="83820" y="152400"/>
                </a:lnTo>
                <a:lnTo>
                  <a:pt x="68580" y="152400"/>
                </a:lnTo>
                <a:lnTo>
                  <a:pt x="53340" y="152400"/>
                </a:lnTo>
                <a:lnTo>
                  <a:pt x="38100" y="152400"/>
                </a:lnTo>
                <a:lnTo>
                  <a:pt x="22860" y="152400"/>
                </a:lnTo>
                <a:lnTo>
                  <a:pt x="15240" y="152400"/>
                </a:lnTo>
                <a:lnTo>
                  <a:pt x="7620" y="14478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4" name="Freeform 17463"/>
          <p:cNvSpPr/>
          <p:nvPr/>
        </p:nvSpPr>
        <p:spPr>
          <a:xfrm>
            <a:off x="4061460" y="2979420"/>
            <a:ext cx="106681" cy="144781"/>
          </a:xfrm>
          <a:custGeom>
            <a:avLst/>
            <a:gdLst/>
            <a:ahLst/>
            <a:cxnLst/>
            <a:rect l="0" t="0" r="0" b="0"/>
            <a:pathLst>
              <a:path w="106681" h="14478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37160"/>
                </a:lnTo>
                <a:lnTo>
                  <a:pt x="7620" y="144780"/>
                </a:lnTo>
                <a:lnTo>
                  <a:pt x="22860" y="144780"/>
                </a:lnTo>
                <a:lnTo>
                  <a:pt x="30480" y="137160"/>
                </a:lnTo>
                <a:lnTo>
                  <a:pt x="45720" y="129540"/>
                </a:lnTo>
                <a:lnTo>
                  <a:pt x="60960" y="129540"/>
                </a:lnTo>
                <a:lnTo>
                  <a:pt x="68580" y="114300"/>
                </a:lnTo>
                <a:lnTo>
                  <a:pt x="83820" y="106680"/>
                </a:lnTo>
                <a:lnTo>
                  <a:pt x="91440" y="99060"/>
                </a:lnTo>
                <a:lnTo>
                  <a:pt x="99060" y="83820"/>
                </a:lnTo>
                <a:lnTo>
                  <a:pt x="99060" y="68580"/>
                </a:lnTo>
                <a:lnTo>
                  <a:pt x="106680" y="53340"/>
                </a:lnTo>
                <a:lnTo>
                  <a:pt x="106680" y="45720"/>
                </a:lnTo>
                <a:lnTo>
                  <a:pt x="99060" y="30480"/>
                </a:lnTo>
                <a:lnTo>
                  <a:pt x="99060" y="22860"/>
                </a:lnTo>
                <a:lnTo>
                  <a:pt x="9144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53340" y="15240"/>
                </a:lnTo>
                <a:lnTo>
                  <a:pt x="38100" y="15240"/>
                </a:lnTo>
                <a:lnTo>
                  <a:pt x="2286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5" name="Freeform 17464"/>
          <p:cNvSpPr/>
          <p:nvPr/>
        </p:nvSpPr>
        <p:spPr>
          <a:xfrm>
            <a:off x="4251960" y="2987040"/>
            <a:ext cx="121921" cy="121921"/>
          </a:xfrm>
          <a:custGeom>
            <a:avLst/>
            <a:gdLst/>
            <a:ahLst/>
            <a:cxnLst/>
            <a:rect l="0" t="0" r="0" b="0"/>
            <a:pathLst>
              <a:path w="121921" h="121921">
                <a:moveTo>
                  <a:pt x="30480" y="7620"/>
                </a:moveTo>
                <a:lnTo>
                  <a:pt x="3048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76200" y="45720"/>
                </a:lnTo>
                <a:lnTo>
                  <a:pt x="60960" y="53340"/>
                </a:lnTo>
                <a:lnTo>
                  <a:pt x="4572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15240" y="121920"/>
                </a:lnTo>
                <a:lnTo>
                  <a:pt x="30480" y="121920"/>
                </a:lnTo>
                <a:lnTo>
                  <a:pt x="45720" y="121920"/>
                </a:lnTo>
                <a:lnTo>
                  <a:pt x="60960" y="121920"/>
                </a:lnTo>
                <a:lnTo>
                  <a:pt x="76200" y="121920"/>
                </a:lnTo>
                <a:lnTo>
                  <a:pt x="91440" y="114300"/>
                </a:lnTo>
                <a:lnTo>
                  <a:pt x="114300" y="114300"/>
                </a:lnTo>
                <a:lnTo>
                  <a:pt x="11430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6" name="Freeform 17465"/>
          <p:cNvSpPr/>
          <p:nvPr/>
        </p:nvSpPr>
        <p:spPr>
          <a:xfrm>
            <a:off x="4450080" y="2964180"/>
            <a:ext cx="121921" cy="99061"/>
          </a:xfrm>
          <a:custGeom>
            <a:avLst/>
            <a:gdLst/>
            <a:ahLst/>
            <a:cxnLst/>
            <a:rect l="0" t="0" r="0" b="0"/>
            <a:pathLst>
              <a:path w="121921" h="99061">
                <a:moveTo>
                  <a:pt x="38100" y="7620"/>
                </a:moveTo>
                <a:lnTo>
                  <a:pt x="3810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4572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38100" y="99060"/>
                </a:lnTo>
                <a:lnTo>
                  <a:pt x="53340" y="99060"/>
                </a:lnTo>
                <a:lnTo>
                  <a:pt x="76200" y="99060"/>
                </a:lnTo>
                <a:lnTo>
                  <a:pt x="91440" y="99060"/>
                </a:lnTo>
                <a:lnTo>
                  <a:pt x="121920" y="91440"/>
                </a:lnTo>
                <a:lnTo>
                  <a:pt x="12192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7" name="Freeform 17466"/>
          <p:cNvSpPr/>
          <p:nvPr/>
        </p:nvSpPr>
        <p:spPr>
          <a:xfrm>
            <a:off x="4533900" y="2971800"/>
            <a:ext cx="30481" cy="220981"/>
          </a:xfrm>
          <a:custGeom>
            <a:avLst/>
            <a:gdLst/>
            <a:ahLst/>
            <a:cxnLst/>
            <a:rect l="0" t="0" r="0" b="0"/>
            <a:pathLst>
              <a:path w="30481" h="2209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8" name="Freeform 17467"/>
          <p:cNvSpPr/>
          <p:nvPr/>
        </p:nvSpPr>
        <p:spPr>
          <a:xfrm>
            <a:off x="3048000" y="3208020"/>
            <a:ext cx="167641" cy="457201"/>
          </a:xfrm>
          <a:custGeom>
            <a:avLst/>
            <a:gdLst/>
            <a:ahLst/>
            <a:cxnLst/>
            <a:rect l="0" t="0" r="0" b="0"/>
            <a:pathLst>
              <a:path w="167641" h="457201">
                <a:moveTo>
                  <a:pt x="0" y="457200"/>
                </a:moveTo>
                <a:lnTo>
                  <a:pt x="7620" y="457200"/>
                </a:lnTo>
                <a:lnTo>
                  <a:pt x="15240" y="457200"/>
                </a:lnTo>
                <a:lnTo>
                  <a:pt x="15240" y="449580"/>
                </a:lnTo>
                <a:lnTo>
                  <a:pt x="22860" y="449580"/>
                </a:lnTo>
                <a:lnTo>
                  <a:pt x="30480" y="441960"/>
                </a:lnTo>
                <a:lnTo>
                  <a:pt x="38100" y="434340"/>
                </a:lnTo>
                <a:lnTo>
                  <a:pt x="45720" y="426720"/>
                </a:lnTo>
                <a:lnTo>
                  <a:pt x="53340" y="426720"/>
                </a:lnTo>
                <a:lnTo>
                  <a:pt x="60960" y="411480"/>
                </a:lnTo>
                <a:lnTo>
                  <a:pt x="68580" y="411480"/>
                </a:lnTo>
                <a:lnTo>
                  <a:pt x="76200" y="396240"/>
                </a:lnTo>
                <a:lnTo>
                  <a:pt x="83820" y="388620"/>
                </a:lnTo>
                <a:lnTo>
                  <a:pt x="91440" y="373380"/>
                </a:lnTo>
                <a:lnTo>
                  <a:pt x="106680" y="365760"/>
                </a:lnTo>
                <a:lnTo>
                  <a:pt x="114300" y="350520"/>
                </a:lnTo>
                <a:lnTo>
                  <a:pt x="121920" y="335280"/>
                </a:lnTo>
                <a:lnTo>
                  <a:pt x="129540" y="320040"/>
                </a:lnTo>
                <a:lnTo>
                  <a:pt x="129540" y="304800"/>
                </a:lnTo>
                <a:lnTo>
                  <a:pt x="137160" y="297180"/>
                </a:lnTo>
                <a:lnTo>
                  <a:pt x="144780" y="274320"/>
                </a:lnTo>
                <a:lnTo>
                  <a:pt x="152400" y="259080"/>
                </a:lnTo>
                <a:lnTo>
                  <a:pt x="160020" y="243840"/>
                </a:lnTo>
                <a:lnTo>
                  <a:pt x="160020" y="228600"/>
                </a:lnTo>
                <a:lnTo>
                  <a:pt x="167640" y="205740"/>
                </a:lnTo>
                <a:lnTo>
                  <a:pt x="167640" y="190500"/>
                </a:lnTo>
                <a:lnTo>
                  <a:pt x="167640" y="175260"/>
                </a:lnTo>
                <a:lnTo>
                  <a:pt x="167640" y="160020"/>
                </a:lnTo>
                <a:lnTo>
                  <a:pt x="167640" y="144780"/>
                </a:lnTo>
                <a:lnTo>
                  <a:pt x="167640" y="129540"/>
                </a:lnTo>
                <a:lnTo>
                  <a:pt x="167640" y="114300"/>
                </a:lnTo>
                <a:lnTo>
                  <a:pt x="167640" y="99060"/>
                </a:lnTo>
                <a:lnTo>
                  <a:pt x="167640" y="83820"/>
                </a:lnTo>
                <a:lnTo>
                  <a:pt x="167640" y="68580"/>
                </a:lnTo>
                <a:lnTo>
                  <a:pt x="160020" y="53340"/>
                </a:lnTo>
                <a:lnTo>
                  <a:pt x="160020" y="45720"/>
                </a:lnTo>
                <a:lnTo>
                  <a:pt x="152400" y="38100"/>
                </a:lnTo>
                <a:lnTo>
                  <a:pt x="152400" y="22860"/>
                </a:lnTo>
                <a:lnTo>
                  <a:pt x="144780" y="22860"/>
                </a:lnTo>
                <a:lnTo>
                  <a:pt x="137160" y="15240"/>
                </a:lnTo>
                <a:lnTo>
                  <a:pt x="13716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68580"/>
                </a:lnTo>
                <a:lnTo>
                  <a:pt x="45720" y="83820"/>
                </a:lnTo>
                <a:lnTo>
                  <a:pt x="45720" y="91440"/>
                </a:lnTo>
                <a:lnTo>
                  <a:pt x="38100" y="106680"/>
                </a:lnTo>
                <a:lnTo>
                  <a:pt x="38100" y="121920"/>
                </a:lnTo>
                <a:lnTo>
                  <a:pt x="38100" y="137160"/>
                </a:lnTo>
                <a:lnTo>
                  <a:pt x="38100" y="152400"/>
                </a:lnTo>
                <a:lnTo>
                  <a:pt x="38100" y="167640"/>
                </a:lnTo>
                <a:lnTo>
                  <a:pt x="38100" y="182880"/>
                </a:lnTo>
                <a:lnTo>
                  <a:pt x="45720" y="198120"/>
                </a:lnTo>
                <a:lnTo>
                  <a:pt x="45720" y="220980"/>
                </a:lnTo>
                <a:lnTo>
                  <a:pt x="53340" y="228600"/>
                </a:lnTo>
                <a:lnTo>
                  <a:pt x="60960" y="243840"/>
                </a:lnTo>
                <a:lnTo>
                  <a:pt x="68580" y="259080"/>
                </a:lnTo>
                <a:lnTo>
                  <a:pt x="76200" y="274320"/>
                </a:lnTo>
                <a:lnTo>
                  <a:pt x="83820" y="281940"/>
                </a:lnTo>
                <a:lnTo>
                  <a:pt x="83820" y="297180"/>
                </a:lnTo>
                <a:lnTo>
                  <a:pt x="91440" y="304800"/>
                </a:lnTo>
                <a:lnTo>
                  <a:pt x="106680" y="320040"/>
                </a:lnTo>
                <a:lnTo>
                  <a:pt x="114300" y="327660"/>
                </a:lnTo>
                <a:lnTo>
                  <a:pt x="114300" y="335280"/>
                </a:lnTo>
                <a:lnTo>
                  <a:pt x="121920" y="342900"/>
                </a:lnTo>
                <a:lnTo>
                  <a:pt x="129540" y="350520"/>
                </a:lnTo>
                <a:lnTo>
                  <a:pt x="137160" y="358140"/>
                </a:lnTo>
                <a:lnTo>
                  <a:pt x="137160" y="365760"/>
                </a:lnTo>
                <a:lnTo>
                  <a:pt x="144780" y="373380"/>
                </a:lnTo>
                <a:lnTo>
                  <a:pt x="152400" y="373380"/>
                </a:lnTo>
                <a:lnTo>
                  <a:pt x="152400" y="381000"/>
                </a:lnTo>
                <a:lnTo>
                  <a:pt x="160020" y="381000"/>
                </a:lnTo>
                <a:lnTo>
                  <a:pt x="160020" y="388620"/>
                </a:lnTo>
                <a:lnTo>
                  <a:pt x="160020" y="388620"/>
                </a:lnTo>
                <a:lnTo>
                  <a:pt x="167640" y="396240"/>
                </a:lnTo>
                <a:lnTo>
                  <a:pt x="167640" y="396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69" name="Freeform 17468"/>
          <p:cNvSpPr/>
          <p:nvPr/>
        </p:nvSpPr>
        <p:spPr>
          <a:xfrm>
            <a:off x="3368040" y="3512820"/>
            <a:ext cx="198121" cy="7621"/>
          </a:xfrm>
          <a:custGeom>
            <a:avLst/>
            <a:gdLst/>
            <a:ahLst/>
            <a:cxnLst/>
            <a:rect l="0" t="0" r="0" b="0"/>
            <a:pathLst>
              <a:path w="1981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198120" y="7620"/>
                </a:lnTo>
                <a:lnTo>
                  <a:pt x="1981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0" name="Freeform 17469"/>
          <p:cNvSpPr/>
          <p:nvPr/>
        </p:nvSpPr>
        <p:spPr>
          <a:xfrm>
            <a:off x="3429000" y="3573780"/>
            <a:ext cx="198121" cy="15241"/>
          </a:xfrm>
          <a:custGeom>
            <a:avLst/>
            <a:gdLst/>
            <a:ahLst/>
            <a:cxnLst/>
            <a:rect l="0" t="0" r="0" b="0"/>
            <a:pathLst>
              <a:path w="198121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14300" y="15240"/>
                </a:lnTo>
                <a:lnTo>
                  <a:pt x="129540" y="15240"/>
                </a:lnTo>
                <a:lnTo>
                  <a:pt x="144780" y="15240"/>
                </a:lnTo>
                <a:lnTo>
                  <a:pt x="160020" y="7620"/>
                </a:lnTo>
                <a:lnTo>
                  <a:pt x="182880" y="15240"/>
                </a:lnTo>
                <a:lnTo>
                  <a:pt x="198120" y="7620"/>
                </a:lnTo>
                <a:lnTo>
                  <a:pt x="1981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1" name="Freeform 17470"/>
          <p:cNvSpPr/>
          <p:nvPr/>
        </p:nvSpPr>
        <p:spPr>
          <a:xfrm>
            <a:off x="906780" y="2811780"/>
            <a:ext cx="281941" cy="106681"/>
          </a:xfrm>
          <a:custGeom>
            <a:avLst/>
            <a:gdLst/>
            <a:ahLst/>
            <a:cxnLst/>
            <a:rect l="0" t="0" r="0" b="0"/>
            <a:pathLst>
              <a:path w="281941" h="106681">
                <a:moveTo>
                  <a:pt x="0" y="762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76200"/>
                </a:lnTo>
                <a:lnTo>
                  <a:pt x="38100" y="76200"/>
                </a:lnTo>
                <a:lnTo>
                  <a:pt x="45720" y="76200"/>
                </a:lnTo>
                <a:lnTo>
                  <a:pt x="60960" y="76200"/>
                </a:lnTo>
                <a:lnTo>
                  <a:pt x="68580" y="76200"/>
                </a:lnTo>
                <a:lnTo>
                  <a:pt x="76200" y="76200"/>
                </a:lnTo>
                <a:lnTo>
                  <a:pt x="91440" y="76200"/>
                </a:lnTo>
                <a:lnTo>
                  <a:pt x="99060" y="76200"/>
                </a:lnTo>
                <a:lnTo>
                  <a:pt x="114300" y="76200"/>
                </a:lnTo>
                <a:lnTo>
                  <a:pt x="121920" y="68580"/>
                </a:lnTo>
                <a:lnTo>
                  <a:pt x="137160" y="68580"/>
                </a:lnTo>
                <a:lnTo>
                  <a:pt x="144780" y="60960"/>
                </a:lnTo>
                <a:lnTo>
                  <a:pt x="152400" y="60960"/>
                </a:lnTo>
                <a:lnTo>
                  <a:pt x="160020" y="53340"/>
                </a:lnTo>
                <a:lnTo>
                  <a:pt x="167640" y="53340"/>
                </a:lnTo>
                <a:lnTo>
                  <a:pt x="175260" y="45720"/>
                </a:lnTo>
                <a:lnTo>
                  <a:pt x="182880" y="45720"/>
                </a:lnTo>
                <a:lnTo>
                  <a:pt x="182880" y="38100"/>
                </a:lnTo>
                <a:lnTo>
                  <a:pt x="190500" y="38100"/>
                </a:lnTo>
                <a:lnTo>
                  <a:pt x="190500" y="38100"/>
                </a:lnTo>
                <a:lnTo>
                  <a:pt x="19050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198120" y="30480"/>
                </a:lnTo>
                <a:lnTo>
                  <a:pt x="205740" y="38100"/>
                </a:lnTo>
                <a:lnTo>
                  <a:pt x="205740" y="38100"/>
                </a:lnTo>
                <a:lnTo>
                  <a:pt x="205740" y="45720"/>
                </a:lnTo>
                <a:lnTo>
                  <a:pt x="213360" y="53340"/>
                </a:lnTo>
                <a:lnTo>
                  <a:pt x="213360" y="53340"/>
                </a:lnTo>
                <a:lnTo>
                  <a:pt x="220980" y="60960"/>
                </a:lnTo>
                <a:lnTo>
                  <a:pt x="220980" y="68580"/>
                </a:lnTo>
                <a:lnTo>
                  <a:pt x="228600" y="68580"/>
                </a:lnTo>
                <a:lnTo>
                  <a:pt x="236220" y="76200"/>
                </a:lnTo>
                <a:lnTo>
                  <a:pt x="243840" y="83820"/>
                </a:lnTo>
                <a:lnTo>
                  <a:pt x="243840" y="83820"/>
                </a:lnTo>
                <a:lnTo>
                  <a:pt x="251460" y="91440"/>
                </a:lnTo>
                <a:lnTo>
                  <a:pt x="259080" y="91440"/>
                </a:lnTo>
                <a:lnTo>
                  <a:pt x="266700" y="99060"/>
                </a:lnTo>
                <a:lnTo>
                  <a:pt x="266700" y="99060"/>
                </a:lnTo>
                <a:lnTo>
                  <a:pt x="281940" y="106680"/>
                </a:lnTo>
                <a:lnTo>
                  <a:pt x="28194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2" name="Freeform 17471"/>
          <p:cNvSpPr/>
          <p:nvPr/>
        </p:nvSpPr>
        <p:spPr>
          <a:xfrm>
            <a:off x="1143000" y="2827020"/>
            <a:ext cx="365761" cy="99061"/>
          </a:xfrm>
          <a:custGeom>
            <a:avLst/>
            <a:gdLst/>
            <a:ahLst/>
            <a:cxnLst/>
            <a:rect l="0" t="0" r="0" b="0"/>
            <a:pathLst>
              <a:path w="365761" h="99061">
                <a:moveTo>
                  <a:pt x="358140" y="0"/>
                </a:moveTo>
                <a:lnTo>
                  <a:pt x="358140" y="0"/>
                </a:lnTo>
                <a:lnTo>
                  <a:pt x="358140" y="0"/>
                </a:lnTo>
                <a:lnTo>
                  <a:pt x="365760" y="0"/>
                </a:lnTo>
                <a:lnTo>
                  <a:pt x="365760" y="0"/>
                </a:lnTo>
                <a:lnTo>
                  <a:pt x="365760" y="0"/>
                </a:lnTo>
                <a:lnTo>
                  <a:pt x="365760" y="0"/>
                </a:lnTo>
                <a:lnTo>
                  <a:pt x="365760" y="7620"/>
                </a:lnTo>
                <a:lnTo>
                  <a:pt x="365760" y="7620"/>
                </a:lnTo>
                <a:lnTo>
                  <a:pt x="365760" y="7620"/>
                </a:lnTo>
                <a:lnTo>
                  <a:pt x="365760" y="15240"/>
                </a:lnTo>
                <a:lnTo>
                  <a:pt x="365760" y="15240"/>
                </a:lnTo>
                <a:lnTo>
                  <a:pt x="358140" y="15240"/>
                </a:lnTo>
                <a:lnTo>
                  <a:pt x="358140" y="22860"/>
                </a:lnTo>
                <a:lnTo>
                  <a:pt x="358140" y="22860"/>
                </a:lnTo>
                <a:lnTo>
                  <a:pt x="358140" y="30480"/>
                </a:lnTo>
                <a:lnTo>
                  <a:pt x="350520" y="38100"/>
                </a:lnTo>
                <a:lnTo>
                  <a:pt x="350520" y="38100"/>
                </a:lnTo>
                <a:lnTo>
                  <a:pt x="342900" y="45720"/>
                </a:lnTo>
                <a:lnTo>
                  <a:pt x="342900" y="45720"/>
                </a:lnTo>
                <a:lnTo>
                  <a:pt x="335280" y="53340"/>
                </a:lnTo>
                <a:lnTo>
                  <a:pt x="327660" y="60960"/>
                </a:lnTo>
                <a:lnTo>
                  <a:pt x="320040" y="60960"/>
                </a:lnTo>
                <a:lnTo>
                  <a:pt x="320040" y="68580"/>
                </a:lnTo>
                <a:lnTo>
                  <a:pt x="312420" y="68580"/>
                </a:lnTo>
                <a:lnTo>
                  <a:pt x="304800" y="76200"/>
                </a:lnTo>
                <a:lnTo>
                  <a:pt x="297180" y="76200"/>
                </a:lnTo>
                <a:lnTo>
                  <a:pt x="281940" y="76200"/>
                </a:lnTo>
                <a:lnTo>
                  <a:pt x="274320" y="83820"/>
                </a:lnTo>
                <a:lnTo>
                  <a:pt x="266700" y="83820"/>
                </a:lnTo>
                <a:lnTo>
                  <a:pt x="259080" y="83820"/>
                </a:lnTo>
                <a:lnTo>
                  <a:pt x="251460" y="83820"/>
                </a:lnTo>
                <a:lnTo>
                  <a:pt x="236220" y="83820"/>
                </a:lnTo>
                <a:lnTo>
                  <a:pt x="228600" y="83820"/>
                </a:lnTo>
                <a:lnTo>
                  <a:pt x="213360" y="83820"/>
                </a:lnTo>
                <a:lnTo>
                  <a:pt x="205740" y="83820"/>
                </a:lnTo>
                <a:lnTo>
                  <a:pt x="198120" y="83820"/>
                </a:lnTo>
                <a:lnTo>
                  <a:pt x="182880" y="76200"/>
                </a:lnTo>
                <a:lnTo>
                  <a:pt x="175260" y="76200"/>
                </a:lnTo>
                <a:lnTo>
                  <a:pt x="167640" y="68580"/>
                </a:lnTo>
                <a:lnTo>
                  <a:pt x="160020" y="68580"/>
                </a:lnTo>
                <a:lnTo>
                  <a:pt x="152400" y="60960"/>
                </a:lnTo>
                <a:lnTo>
                  <a:pt x="144780" y="60960"/>
                </a:lnTo>
                <a:lnTo>
                  <a:pt x="137160" y="53340"/>
                </a:lnTo>
                <a:lnTo>
                  <a:pt x="129540" y="53340"/>
                </a:lnTo>
                <a:lnTo>
                  <a:pt x="121920" y="53340"/>
                </a:lnTo>
                <a:lnTo>
                  <a:pt x="121920" y="45720"/>
                </a:lnTo>
                <a:lnTo>
                  <a:pt x="114300" y="45720"/>
                </a:lnTo>
                <a:lnTo>
                  <a:pt x="106680" y="45720"/>
                </a:lnTo>
                <a:lnTo>
                  <a:pt x="106680" y="4572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45720"/>
                </a:lnTo>
                <a:lnTo>
                  <a:pt x="83820" y="45720"/>
                </a:lnTo>
                <a:lnTo>
                  <a:pt x="76200" y="45720"/>
                </a:lnTo>
                <a:lnTo>
                  <a:pt x="68580" y="45720"/>
                </a:lnTo>
                <a:lnTo>
                  <a:pt x="6096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3" name="Freeform 17472"/>
          <p:cNvSpPr/>
          <p:nvPr/>
        </p:nvSpPr>
        <p:spPr>
          <a:xfrm>
            <a:off x="784860" y="2948940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0480"/>
                </a:lnTo>
                <a:lnTo>
                  <a:pt x="68580" y="38100"/>
                </a:lnTo>
                <a:lnTo>
                  <a:pt x="53340" y="4572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0480" y="60960"/>
                </a:lnTo>
                <a:lnTo>
                  <a:pt x="30480" y="60960"/>
                </a:lnTo>
                <a:lnTo>
                  <a:pt x="38100" y="68580"/>
                </a:lnTo>
                <a:lnTo>
                  <a:pt x="38100" y="68580"/>
                </a:lnTo>
                <a:lnTo>
                  <a:pt x="45720" y="68580"/>
                </a:lnTo>
                <a:lnTo>
                  <a:pt x="53340" y="68580"/>
                </a:lnTo>
                <a:lnTo>
                  <a:pt x="68580" y="68580"/>
                </a:lnTo>
                <a:lnTo>
                  <a:pt x="76200" y="76200"/>
                </a:lnTo>
                <a:lnTo>
                  <a:pt x="83820" y="76200"/>
                </a:lnTo>
                <a:lnTo>
                  <a:pt x="99060" y="76200"/>
                </a:lnTo>
                <a:lnTo>
                  <a:pt x="99060" y="76200"/>
                </a:lnTo>
                <a:lnTo>
                  <a:pt x="106680" y="76200"/>
                </a:lnTo>
                <a:lnTo>
                  <a:pt x="114300" y="83820"/>
                </a:lnTo>
                <a:lnTo>
                  <a:pt x="114300" y="83820"/>
                </a:lnTo>
                <a:lnTo>
                  <a:pt x="114300" y="91440"/>
                </a:lnTo>
                <a:lnTo>
                  <a:pt x="114300" y="91440"/>
                </a:lnTo>
                <a:lnTo>
                  <a:pt x="106680" y="91440"/>
                </a:lnTo>
                <a:lnTo>
                  <a:pt x="99060" y="99060"/>
                </a:lnTo>
                <a:lnTo>
                  <a:pt x="91440" y="99060"/>
                </a:lnTo>
                <a:lnTo>
                  <a:pt x="76200" y="106680"/>
                </a:lnTo>
                <a:lnTo>
                  <a:pt x="68580" y="106680"/>
                </a:lnTo>
                <a:lnTo>
                  <a:pt x="45720" y="114300"/>
                </a:lnTo>
                <a:lnTo>
                  <a:pt x="38100" y="114300"/>
                </a:lnTo>
                <a:lnTo>
                  <a:pt x="30480" y="114300"/>
                </a:lnTo>
                <a:lnTo>
                  <a:pt x="22860" y="114300"/>
                </a:lnTo>
                <a:lnTo>
                  <a:pt x="15240" y="114300"/>
                </a:lnTo>
                <a:lnTo>
                  <a:pt x="762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4" name="Freeform 17473"/>
          <p:cNvSpPr/>
          <p:nvPr/>
        </p:nvSpPr>
        <p:spPr>
          <a:xfrm>
            <a:off x="960120" y="2964180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1524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53340"/>
                </a:lnTo>
                <a:lnTo>
                  <a:pt x="83820" y="6096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91440"/>
                </a:lnTo>
                <a:lnTo>
                  <a:pt x="60960" y="99060"/>
                </a:lnTo>
                <a:lnTo>
                  <a:pt x="60960" y="106680"/>
                </a:lnTo>
                <a:lnTo>
                  <a:pt x="53340" y="114300"/>
                </a:lnTo>
                <a:lnTo>
                  <a:pt x="53340" y="121920"/>
                </a:lnTo>
                <a:lnTo>
                  <a:pt x="53340" y="129540"/>
                </a:lnTo>
                <a:lnTo>
                  <a:pt x="60960" y="137160"/>
                </a:lnTo>
                <a:lnTo>
                  <a:pt x="6096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5" name="Freeform 17474"/>
          <p:cNvSpPr/>
          <p:nvPr/>
        </p:nvSpPr>
        <p:spPr>
          <a:xfrm>
            <a:off x="975360" y="302514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6" name="Freeform 17475"/>
          <p:cNvSpPr/>
          <p:nvPr/>
        </p:nvSpPr>
        <p:spPr>
          <a:xfrm>
            <a:off x="1097280" y="2941320"/>
            <a:ext cx="121921" cy="76201"/>
          </a:xfrm>
          <a:custGeom>
            <a:avLst/>
            <a:gdLst/>
            <a:ahLst/>
            <a:cxnLst/>
            <a:rect l="0" t="0" r="0" b="0"/>
            <a:pathLst>
              <a:path w="121921" h="76201">
                <a:moveTo>
                  <a:pt x="76200" y="30480"/>
                </a:moveTo>
                <a:lnTo>
                  <a:pt x="76200" y="2286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4572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22860" y="76200"/>
                </a:lnTo>
                <a:lnTo>
                  <a:pt x="38100" y="76200"/>
                </a:lnTo>
                <a:lnTo>
                  <a:pt x="53340" y="76200"/>
                </a:lnTo>
                <a:lnTo>
                  <a:pt x="68580" y="76200"/>
                </a:lnTo>
                <a:lnTo>
                  <a:pt x="83820" y="76200"/>
                </a:lnTo>
                <a:lnTo>
                  <a:pt x="99060" y="68580"/>
                </a:lnTo>
                <a:lnTo>
                  <a:pt x="106680" y="6858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21920" y="53340"/>
                </a:lnTo>
                <a:lnTo>
                  <a:pt x="121920" y="3810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06680" y="22860"/>
                </a:lnTo>
                <a:lnTo>
                  <a:pt x="99060" y="22860"/>
                </a:lnTo>
                <a:lnTo>
                  <a:pt x="91440" y="15240"/>
                </a:lnTo>
                <a:lnTo>
                  <a:pt x="83820" y="15240"/>
                </a:lnTo>
                <a:lnTo>
                  <a:pt x="76200" y="7620"/>
                </a:lnTo>
                <a:lnTo>
                  <a:pt x="762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7" name="Freeform 17476"/>
          <p:cNvSpPr/>
          <p:nvPr/>
        </p:nvSpPr>
        <p:spPr>
          <a:xfrm>
            <a:off x="1135380" y="3017520"/>
            <a:ext cx="76201" cy="68581"/>
          </a:xfrm>
          <a:custGeom>
            <a:avLst/>
            <a:gdLst/>
            <a:ahLst/>
            <a:cxnLst/>
            <a:rect l="0" t="0" r="0" b="0"/>
            <a:pathLst>
              <a:path w="76201" h="6858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1524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38100" y="60960"/>
                </a:lnTo>
                <a:lnTo>
                  <a:pt x="45720" y="60960"/>
                </a:lnTo>
                <a:lnTo>
                  <a:pt x="60960" y="60960"/>
                </a:lnTo>
                <a:lnTo>
                  <a:pt x="60960" y="53340"/>
                </a:lnTo>
                <a:lnTo>
                  <a:pt x="68580" y="45720"/>
                </a:lnTo>
                <a:lnTo>
                  <a:pt x="76200" y="38100"/>
                </a:lnTo>
                <a:lnTo>
                  <a:pt x="76200" y="30480"/>
                </a:lnTo>
                <a:lnTo>
                  <a:pt x="68580" y="22860"/>
                </a:lnTo>
                <a:lnTo>
                  <a:pt x="68580" y="22860"/>
                </a:lnTo>
                <a:lnTo>
                  <a:pt x="60960" y="15240"/>
                </a:lnTo>
                <a:lnTo>
                  <a:pt x="53340" y="7620"/>
                </a:lnTo>
                <a:lnTo>
                  <a:pt x="45720" y="7620"/>
                </a:lnTo>
                <a:lnTo>
                  <a:pt x="30480" y="7620"/>
                </a:lnTo>
                <a:lnTo>
                  <a:pt x="304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8" name="Freeform 17477"/>
          <p:cNvSpPr/>
          <p:nvPr/>
        </p:nvSpPr>
        <p:spPr>
          <a:xfrm>
            <a:off x="3756660" y="3390900"/>
            <a:ext cx="129541" cy="106681"/>
          </a:xfrm>
          <a:custGeom>
            <a:avLst/>
            <a:gdLst/>
            <a:ahLst/>
            <a:cxnLst/>
            <a:rect l="0" t="0" r="0" b="0"/>
            <a:pathLst>
              <a:path w="129541" h="10668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22860" y="106680"/>
                </a:lnTo>
                <a:lnTo>
                  <a:pt x="38100" y="106680"/>
                </a:lnTo>
                <a:lnTo>
                  <a:pt x="53340" y="106680"/>
                </a:lnTo>
                <a:lnTo>
                  <a:pt x="76200" y="106680"/>
                </a:lnTo>
                <a:lnTo>
                  <a:pt x="99060" y="99060"/>
                </a:lnTo>
                <a:lnTo>
                  <a:pt x="129540" y="99060"/>
                </a:lnTo>
                <a:lnTo>
                  <a:pt x="12954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79" name="Freeform 17478"/>
          <p:cNvSpPr/>
          <p:nvPr/>
        </p:nvSpPr>
        <p:spPr>
          <a:xfrm>
            <a:off x="3870960" y="3413760"/>
            <a:ext cx="83821" cy="198121"/>
          </a:xfrm>
          <a:custGeom>
            <a:avLst/>
            <a:gdLst/>
            <a:ahLst/>
            <a:cxnLst/>
            <a:rect l="0" t="0" r="0" b="0"/>
            <a:pathLst>
              <a:path w="83821" h="198121">
                <a:moveTo>
                  <a:pt x="83820" y="0"/>
                </a:move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14300"/>
                </a:lnTo>
                <a:lnTo>
                  <a:pt x="1524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0" name="Freeform 17479"/>
          <p:cNvSpPr/>
          <p:nvPr/>
        </p:nvSpPr>
        <p:spPr>
          <a:xfrm>
            <a:off x="4023360" y="3398520"/>
            <a:ext cx="99061" cy="121921"/>
          </a:xfrm>
          <a:custGeom>
            <a:avLst/>
            <a:gdLst/>
            <a:ahLst/>
            <a:cxnLst/>
            <a:rect l="0" t="0" r="0" b="0"/>
            <a:pathLst>
              <a:path w="99061" h="121921">
                <a:moveTo>
                  <a:pt x="76200" y="30480"/>
                </a:moveTo>
                <a:lnTo>
                  <a:pt x="76200" y="2286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21920"/>
                </a:lnTo>
                <a:lnTo>
                  <a:pt x="45720" y="114300"/>
                </a:lnTo>
                <a:lnTo>
                  <a:pt x="60960" y="114300"/>
                </a:lnTo>
                <a:lnTo>
                  <a:pt x="76200" y="114300"/>
                </a:lnTo>
                <a:lnTo>
                  <a:pt x="83820" y="106680"/>
                </a:lnTo>
                <a:lnTo>
                  <a:pt x="91440" y="91440"/>
                </a:lnTo>
                <a:lnTo>
                  <a:pt x="99060" y="83820"/>
                </a:lnTo>
                <a:lnTo>
                  <a:pt x="99060" y="68580"/>
                </a:lnTo>
                <a:lnTo>
                  <a:pt x="99060" y="53340"/>
                </a:lnTo>
                <a:lnTo>
                  <a:pt x="99060" y="38100"/>
                </a:lnTo>
                <a:lnTo>
                  <a:pt x="91440" y="30480"/>
                </a:lnTo>
                <a:lnTo>
                  <a:pt x="83820" y="22860"/>
                </a:lnTo>
                <a:lnTo>
                  <a:pt x="76200" y="15240"/>
                </a:lnTo>
                <a:lnTo>
                  <a:pt x="7620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1" name="Freeform 17480"/>
          <p:cNvSpPr/>
          <p:nvPr/>
        </p:nvSpPr>
        <p:spPr>
          <a:xfrm>
            <a:off x="3970020" y="3520440"/>
            <a:ext cx="99061" cy="106681"/>
          </a:xfrm>
          <a:custGeom>
            <a:avLst/>
            <a:gdLst/>
            <a:ahLst/>
            <a:cxnLst/>
            <a:rect l="0" t="0" r="0" b="0"/>
            <a:pathLst>
              <a:path w="99061" h="106681">
                <a:moveTo>
                  <a:pt x="83820" y="22860"/>
                </a:moveTo>
                <a:lnTo>
                  <a:pt x="76200" y="2286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83820"/>
                </a:lnTo>
                <a:lnTo>
                  <a:pt x="0" y="99060"/>
                </a:lnTo>
                <a:lnTo>
                  <a:pt x="0" y="99060"/>
                </a:lnTo>
                <a:lnTo>
                  <a:pt x="7620" y="106680"/>
                </a:lnTo>
                <a:lnTo>
                  <a:pt x="15240" y="106680"/>
                </a:lnTo>
                <a:lnTo>
                  <a:pt x="30480" y="106680"/>
                </a:lnTo>
                <a:lnTo>
                  <a:pt x="38100" y="106680"/>
                </a:lnTo>
                <a:lnTo>
                  <a:pt x="53340" y="99060"/>
                </a:lnTo>
                <a:lnTo>
                  <a:pt x="60960" y="91440"/>
                </a:lnTo>
                <a:lnTo>
                  <a:pt x="76200" y="83820"/>
                </a:lnTo>
                <a:lnTo>
                  <a:pt x="83820" y="76200"/>
                </a:lnTo>
                <a:lnTo>
                  <a:pt x="91440" y="60960"/>
                </a:lnTo>
                <a:lnTo>
                  <a:pt x="99060" y="53340"/>
                </a:lnTo>
                <a:lnTo>
                  <a:pt x="99060" y="38100"/>
                </a:lnTo>
                <a:lnTo>
                  <a:pt x="99060" y="3048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2" name="Freeform 17481"/>
          <p:cNvSpPr/>
          <p:nvPr/>
        </p:nvSpPr>
        <p:spPr>
          <a:xfrm>
            <a:off x="4191000" y="3429000"/>
            <a:ext cx="30481" cy="182881"/>
          </a:xfrm>
          <a:custGeom>
            <a:avLst/>
            <a:gdLst/>
            <a:ahLst/>
            <a:cxnLst/>
            <a:rect l="0" t="0" r="0" b="0"/>
            <a:pathLst>
              <a:path w="30481" h="182881">
                <a:moveTo>
                  <a:pt x="15240" y="15240"/>
                </a:moveTo>
                <a:lnTo>
                  <a:pt x="2286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2286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002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3" name="Freeform 17482"/>
          <p:cNvSpPr/>
          <p:nvPr/>
        </p:nvSpPr>
        <p:spPr>
          <a:xfrm>
            <a:off x="4290060" y="3352800"/>
            <a:ext cx="137161" cy="350521"/>
          </a:xfrm>
          <a:custGeom>
            <a:avLst/>
            <a:gdLst/>
            <a:ahLst/>
            <a:cxnLst/>
            <a:rect l="0" t="0" r="0" b="0"/>
            <a:pathLst>
              <a:path w="137161" h="35052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22860"/>
                </a:lnTo>
                <a:lnTo>
                  <a:pt x="30480" y="30480"/>
                </a:lnTo>
                <a:lnTo>
                  <a:pt x="45720" y="45720"/>
                </a:lnTo>
                <a:lnTo>
                  <a:pt x="53340" y="53340"/>
                </a:lnTo>
                <a:lnTo>
                  <a:pt x="68580" y="68580"/>
                </a:lnTo>
                <a:lnTo>
                  <a:pt x="76200" y="83820"/>
                </a:lnTo>
                <a:lnTo>
                  <a:pt x="91440" y="106680"/>
                </a:lnTo>
                <a:lnTo>
                  <a:pt x="106680" y="121920"/>
                </a:lnTo>
                <a:lnTo>
                  <a:pt x="114300" y="144780"/>
                </a:lnTo>
                <a:lnTo>
                  <a:pt x="121920" y="167640"/>
                </a:lnTo>
                <a:lnTo>
                  <a:pt x="129540" y="198120"/>
                </a:lnTo>
                <a:lnTo>
                  <a:pt x="137160" y="220980"/>
                </a:lnTo>
                <a:lnTo>
                  <a:pt x="129540" y="243840"/>
                </a:lnTo>
                <a:lnTo>
                  <a:pt x="121920" y="266700"/>
                </a:lnTo>
                <a:lnTo>
                  <a:pt x="114300" y="289560"/>
                </a:lnTo>
                <a:lnTo>
                  <a:pt x="99060" y="304800"/>
                </a:lnTo>
                <a:lnTo>
                  <a:pt x="76200" y="320040"/>
                </a:lnTo>
                <a:lnTo>
                  <a:pt x="60960" y="335280"/>
                </a:lnTo>
                <a:lnTo>
                  <a:pt x="22860" y="350520"/>
                </a:lnTo>
                <a:lnTo>
                  <a:pt x="22860" y="3505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4" name="Freeform 17483"/>
          <p:cNvSpPr/>
          <p:nvPr/>
        </p:nvSpPr>
        <p:spPr>
          <a:xfrm>
            <a:off x="3680460" y="3368040"/>
            <a:ext cx="182881" cy="365761"/>
          </a:xfrm>
          <a:custGeom>
            <a:avLst/>
            <a:gdLst/>
            <a:ahLst/>
            <a:cxnLst/>
            <a:rect l="0" t="0" r="0" b="0"/>
            <a:pathLst>
              <a:path w="182881" h="365761">
                <a:moveTo>
                  <a:pt x="76200" y="0"/>
                </a:moveTo>
                <a:lnTo>
                  <a:pt x="68580" y="0"/>
                </a:lnTo>
                <a:lnTo>
                  <a:pt x="60960" y="15240"/>
                </a:lnTo>
                <a:lnTo>
                  <a:pt x="60960" y="1524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106680"/>
                </a:lnTo>
                <a:lnTo>
                  <a:pt x="15240" y="129540"/>
                </a:lnTo>
                <a:lnTo>
                  <a:pt x="0" y="152400"/>
                </a:lnTo>
                <a:lnTo>
                  <a:pt x="0" y="175260"/>
                </a:lnTo>
                <a:lnTo>
                  <a:pt x="0" y="198120"/>
                </a:lnTo>
                <a:lnTo>
                  <a:pt x="0" y="220980"/>
                </a:lnTo>
                <a:lnTo>
                  <a:pt x="0" y="243840"/>
                </a:lnTo>
                <a:lnTo>
                  <a:pt x="7620" y="266700"/>
                </a:lnTo>
                <a:lnTo>
                  <a:pt x="15240" y="289560"/>
                </a:lnTo>
                <a:lnTo>
                  <a:pt x="30480" y="304800"/>
                </a:lnTo>
                <a:lnTo>
                  <a:pt x="45720" y="320040"/>
                </a:lnTo>
                <a:lnTo>
                  <a:pt x="68580" y="335280"/>
                </a:lnTo>
                <a:lnTo>
                  <a:pt x="99060" y="342900"/>
                </a:lnTo>
                <a:lnTo>
                  <a:pt x="129540" y="350520"/>
                </a:lnTo>
                <a:lnTo>
                  <a:pt x="182880" y="365760"/>
                </a:lnTo>
                <a:lnTo>
                  <a:pt x="182880" y="3657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5" name="Freeform 17484"/>
          <p:cNvSpPr/>
          <p:nvPr/>
        </p:nvSpPr>
        <p:spPr>
          <a:xfrm>
            <a:off x="4419600" y="3284220"/>
            <a:ext cx="114301" cy="175261"/>
          </a:xfrm>
          <a:custGeom>
            <a:avLst/>
            <a:gdLst/>
            <a:ahLst/>
            <a:cxnLst/>
            <a:rect l="0" t="0" r="0" b="0"/>
            <a:pathLst>
              <a:path w="114301" h="175261">
                <a:moveTo>
                  <a:pt x="7620" y="15240"/>
                </a:move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15240"/>
                </a:lnTo>
                <a:lnTo>
                  <a:pt x="76200" y="15240"/>
                </a:lnTo>
                <a:lnTo>
                  <a:pt x="83820" y="22860"/>
                </a:lnTo>
                <a:lnTo>
                  <a:pt x="99060" y="30480"/>
                </a:lnTo>
                <a:lnTo>
                  <a:pt x="106680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1440" y="83820"/>
                </a:lnTo>
                <a:lnTo>
                  <a:pt x="76200" y="91440"/>
                </a:lnTo>
                <a:lnTo>
                  <a:pt x="68580" y="99060"/>
                </a:lnTo>
                <a:lnTo>
                  <a:pt x="53340" y="114300"/>
                </a:lnTo>
                <a:lnTo>
                  <a:pt x="38100" y="121920"/>
                </a:lnTo>
                <a:lnTo>
                  <a:pt x="30480" y="129540"/>
                </a:lnTo>
                <a:lnTo>
                  <a:pt x="22860" y="144780"/>
                </a:lnTo>
                <a:lnTo>
                  <a:pt x="22860" y="144780"/>
                </a:lnTo>
                <a:lnTo>
                  <a:pt x="22860" y="152400"/>
                </a:lnTo>
                <a:lnTo>
                  <a:pt x="22860" y="160020"/>
                </a:lnTo>
                <a:lnTo>
                  <a:pt x="38100" y="167640"/>
                </a:lnTo>
                <a:lnTo>
                  <a:pt x="45720" y="167640"/>
                </a:lnTo>
                <a:lnTo>
                  <a:pt x="68580" y="167640"/>
                </a:lnTo>
                <a:lnTo>
                  <a:pt x="91440" y="175260"/>
                </a:lnTo>
                <a:lnTo>
                  <a:pt x="9144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6" name="Freeform 17485"/>
          <p:cNvSpPr/>
          <p:nvPr/>
        </p:nvSpPr>
        <p:spPr>
          <a:xfrm>
            <a:off x="4632960" y="3375660"/>
            <a:ext cx="30481" cy="228601"/>
          </a:xfrm>
          <a:custGeom>
            <a:avLst/>
            <a:gdLst/>
            <a:ahLst/>
            <a:cxnLst/>
            <a:rect l="0" t="0" r="0" b="0"/>
            <a:pathLst>
              <a:path w="30481" h="22860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30480" y="83820"/>
                </a:lnTo>
                <a:lnTo>
                  <a:pt x="30480" y="99060"/>
                </a:lnTo>
                <a:lnTo>
                  <a:pt x="30480" y="121920"/>
                </a:lnTo>
                <a:lnTo>
                  <a:pt x="30480" y="137160"/>
                </a:lnTo>
                <a:lnTo>
                  <a:pt x="30480" y="160020"/>
                </a:lnTo>
                <a:lnTo>
                  <a:pt x="22860" y="175260"/>
                </a:lnTo>
                <a:lnTo>
                  <a:pt x="15240" y="190500"/>
                </a:lnTo>
                <a:lnTo>
                  <a:pt x="15240" y="198120"/>
                </a:lnTo>
                <a:lnTo>
                  <a:pt x="7620" y="21336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7" name="Freeform 17486"/>
          <p:cNvSpPr/>
          <p:nvPr/>
        </p:nvSpPr>
        <p:spPr>
          <a:xfrm>
            <a:off x="4594860" y="3512820"/>
            <a:ext cx="152401" cy="15241"/>
          </a:xfrm>
          <a:custGeom>
            <a:avLst/>
            <a:gdLst/>
            <a:ahLst/>
            <a:cxnLst/>
            <a:rect l="0" t="0" r="0" b="0"/>
            <a:pathLst>
              <a:path w="15240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5334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8" name="Freeform 17487"/>
          <p:cNvSpPr/>
          <p:nvPr/>
        </p:nvSpPr>
        <p:spPr>
          <a:xfrm>
            <a:off x="4800600" y="3383280"/>
            <a:ext cx="190501" cy="182881"/>
          </a:xfrm>
          <a:custGeom>
            <a:avLst/>
            <a:gdLst/>
            <a:ahLst/>
            <a:cxnLst/>
            <a:rect l="0" t="0" r="0" b="0"/>
            <a:pathLst>
              <a:path w="190501" h="18288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67640" y="0"/>
                </a:lnTo>
                <a:lnTo>
                  <a:pt x="175260" y="0"/>
                </a:lnTo>
                <a:lnTo>
                  <a:pt x="175260" y="7620"/>
                </a:lnTo>
                <a:lnTo>
                  <a:pt x="167640" y="7620"/>
                </a:lnTo>
                <a:lnTo>
                  <a:pt x="167640" y="15240"/>
                </a:lnTo>
                <a:lnTo>
                  <a:pt x="152400" y="15240"/>
                </a:lnTo>
                <a:lnTo>
                  <a:pt x="144780" y="22860"/>
                </a:lnTo>
                <a:lnTo>
                  <a:pt x="129540" y="30480"/>
                </a:lnTo>
                <a:lnTo>
                  <a:pt x="114300" y="38100"/>
                </a:lnTo>
                <a:lnTo>
                  <a:pt x="99060" y="4572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0960"/>
                </a:lnTo>
                <a:lnTo>
                  <a:pt x="53340" y="68580"/>
                </a:lnTo>
                <a:lnTo>
                  <a:pt x="53340" y="68580"/>
                </a:lnTo>
                <a:lnTo>
                  <a:pt x="60960" y="76200"/>
                </a:lnTo>
                <a:lnTo>
                  <a:pt x="68580" y="76200"/>
                </a:lnTo>
                <a:lnTo>
                  <a:pt x="76200" y="83820"/>
                </a:lnTo>
                <a:lnTo>
                  <a:pt x="83820" y="83820"/>
                </a:lnTo>
                <a:lnTo>
                  <a:pt x="99060" y="91440"/>
                </a:lnTo>
                <a:lnTo>
                  <a:pt x="121920" y="91440"/>
                </a:lnTo>
                <a:lnTo>
                  <a:pt x="137160" y="99060"/>
                </a:lnTo>
                <a:lnTo>
                  <a:pt x="152400" y="99060"/>
                </a:lnTo>
                <a:lnTo>
                  <a:pt x="167640" y="106680"/>
                </a:lnTo>
                <a:lnTo>
                  <a:pt x="175260" y="114300"/>
                </a:lnTo>
                <a:lnTo>
                  <a:pt x="182880" y="114300"/>
                </a:lnTo>
                <a:lnTo>
                  <a:pt x="190500" y="121920"/>
                </a:lnTo>
                <a:lnTo>
                  <a:pt x="190500" y="129540"/>
                </a:lnTo>
                <a:lnTo>
                  <a:pt x="190500" y="137160"/>
                </a:lnTo>
                <a:lnTo>
                  <a:pt x="182880" y="144780"/>
                </a:lnTo>
                <a:lnTo>
                  <a:pt x="175260" y="152400"/>
                </a:lnTo>
                <a:lnTo>
                  <a:pt x="167640" y="160020"/>
                </a:lnTo>
                <a:lnTo>
                  <a:pt x="152400" y="160020"/>
                </a:lnTo>
                <a:lnTo>
                  <a:pt x="144780" y="167640"/>
                </a:lnTo>
                <a:lnTo>
                  <a:pt x="129540" y="175260"/>
                </a:lnTo>
                <a:lnTo>
                  <a:pt x="114300" y="175260"/>
                </a:lnTo>
                <a:lnTo>
                  <a:pt x="91440" y="182880"/>
                </a:lnTo>
                <a:lnTo>
                  <a:pt x="83820" y="182880"/>
                </a:lnTo>
                <a:lnTo>
                  <a:pt x="68580" y="182880"/>
                </a:lnTo>
                <a:lnTo>
                  <a:pt x="60960" y="182880"/>
                </a:lnTo>
                <a:lnTo>
                  <a:pt x="45720" y="182880"/>
                </a:lnTo>
                <a:lnTo>
                  <a:pt x="457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89" name="Freeform 17488"/>
          <p:cNvSpPr/>
          <p:nvPr/>
        </p:nvSpPr>
        <p:spPr>
          <a:xfrm>
            <a:off x="5036820" y="3398520"/>
            <a:ext cx="152401" cy="144781"/>
          </a:xfrm>
          <a:custGeom>
            <a:avLst/>
            <a:gdLst/>
            <a:ahLst/>
            <a:cxnLst/>
            <a:rect l="0" t="0" r="0" b="0"/>
            <a:pathLst>
              <a:path w="152401" h="144781">
                <a:moveTo>
                  <a:pt x="7620" y="7620"/>
                </a:moveTo>
                <a:lnTo>
                  <a:pt x="7620" y="7620"/>
                </a:lnTo>
                <a:lnTo>
                  <a:pt x="0" y="762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44780" y="7620"/>
                </a:lnTo>
                <a:lnTo>
                  <a:pt x="137160" y="7620"/>
                </a:lnTo>
                <a:lnTo>
                  <a:pt x="129540" y="1524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53340"/>
                </a:lnTo>
                <a:lnTo>
                  <a:pt x="83820" y="60960"/>
                </a:lnTo>
                <a:lnTo>
                  <a:pt x="76200" y="76200"/>
                </a:lnTo>
                <a:lnTo>
                  <a:pt x="76200" y="83820"/>
                </a:lnTo>
                <a:lnTo>
                  <a:pt x="68580" y="99060"/>
                </a:lnTo>
                <a:lnTo>
                  <a:pt x="60960" y="106680"/>
                </a:lnTo>
                <a:lnTo>
                  <a:pt x="60960" y="121920"/>
                </a:lnTo>
                <a:lnTo>
                  <a:pt x="60960" y="129540"/>
                </a:lnTo>
                <a:lnTo>
                  <a:pt x="60960" y="129540"/>
                </a:lnTo>
                <a:lnTo>
                  <a:pt x="60960" y="144780"/>
                </a:lnTo>
                <a:lnTo>
                  <a:pt x="609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0" name="Freeform 17489"/>
          <p:cNvSpPr/>
          <p:nvPr/>
        </p:nvSpPr>
        <p:spPr>
          <a:xfrm>
            <a:off x="5029200" y="348234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810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1" name="Freeform 17490"/>
          <p:cNvSpPr/>
          <p:nvPr/>
        </p:nvSpPr>
        <p:spPr>
          <a:xfrm>
            <a:off x="5204460" y="3383280"/>
            <a:ext cx="114301" cy="99061"/>
          </a:xfrm>
          <a:custGeom>
            <a:avLst/>
            <a:gdLst/>
            <a:ahLst/>
            <a:cxnLst/>
            <a:rect l="0" t="0" r="0" b="0"/>
            <a:pathLst>
              <a:path w="114301" h="99061">
                <a:moveTo>
                  <a:pt x="114300" y="15240"/>
                </a:moveTo>
                <a:lnTo>
                  <a:pt x="11430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0"/>
                </a:lnTo>
                <a:lnTo>
                  <a:pt x="9144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53340" y="22860"/>
                </a:lnTo>
                <a:lnTo>
                  <a:pt x="3048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7620" y="83820"/>
                </a:lnTo>
                <a:lnTo>
                  <a:pt x="7620" y="83820"/>
                </a:lnTo>
                <a:lnTo>
                  <a:pt x="15240" y="91440"/>
                </a:lnTo>
                <a:lnTo>
                  <a:pt x="30480" y="99060"/>
                </a:lnTo>
                <a:lnTo>
                  <a:pt x="38100" y="99060"/>
                </a:lnTo>
                <a:lnTo>
                  <a:pt x="53340" y="99060"/>
                </a:lnTo>
                <a:lnTo>
                  <a:pt x="68580" y="99060"/>
                </a:lnTo>
                <a:lnTo>
                  <a:pt x="76200" y="91440"/>
                </a:lnTo>
                <a:lnTo>
                  <a:pt x="83820" y="91440"/>
                </a:lnTo>
                <a:lnTo>
                  <a:pt x="91440" y="83820"/>
                </a:lnTo>
                <a:lnTo>
                  <a:pt x="99060" y="68580"/>
                </a:lnTo>
                <a:lnTo>
                  <a:pt x="99060" y="60960"/>
                </a:lnTo>
                <a:lnTo>
                  <a:pt x="99060" y="45720"/>
                </a:lnTo>
                <a:lnTo>
                  <a:pt x="99060" y="38100"/>
                </a:lnTo>
                <a:lnTo>
                  <a:pt x="99060" y="30480"/>
                </a:lnTo>
                <a:lnTo>
                  <a:pt x="91440" y="15240"/>
                </a:lnTo>
                <a:lnTo>
                  <a:pt x="83820" y="1524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2" name="Freeform 17491"/>
          <p:cNvSpPr/>
          <p:nvPr/>
        </p:nvSpPr>
        <p:spPr>
          <a:xfrm>
            <a:off x="5204460" y="3505200"/>
            <a:ext cx="114301" cy="99061"/>
          </a:xfrm>
          <a:custGeom>
            <a:avLst/>
            <a:gdLst/>
            <a:ahLst/>
            <a:cxnLst/>
            <a:rect l="0" t="0" r="0" b="0"/>
            <a:pathLst>
              <a:path w="114301" h="9906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22860" y="30480"/>
                </a:lnTo>
                <a:lnTo>
                  <a:pt x="15240" y="38100"/>
                </a:lnTo>
                <a:lnTo>
                  <a:pt x="762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9060"/>
                </a:lnTo>
                <a:lnTo>
                  <a:pt x="60960" y="99060"/>
                </a:lnTo>
                <a:lnTo>
                  <a:pt x="68580" y="99060"/>
                </a:lnTo>
                <a:lnTo>
                  <a:pt x="83820" y="91440"/>
                </a:lnTo>
                <a:lnTo>
                  <a:pt x="91440" y="83820"/>
                </a:lnTo>
                <a:lnTo>
                  <a:pt x="99060" y="76200"/>
                </a:lnTo>
                <a:lnTo>
                  <a:pt x="106680" y="68580"/>
                </a:lnTo>
                <a:lnTo>
                  <a:pt x="106680" y="60960"/>
                </a:lnTo>
                <a:lnTo>
                  <a:pt x="114300" y="45720"/>
                </a:lnTo>
                <a:lnTo>
                  <a:pt x="114300" y="30480"/>
                </a:lnTo>
                <a:lnTo>
                  <a:pt x="106680" y="22860"/>
                </a:lnTo>
                <a:lnTo>
                  <a:pt x="106680" y="15240"/>
                </a:lnTo>
                <a:lnTo>
                  <a:pt x="99060" y="1524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3" name="Freeform 17492"/>
          <p:cNvSpPr/>
          <p:nvPr/>
        </p:nvSpPr>
        <p:spPr>
          <a:xfrm>
            <a:off x="5311140" y="3345180"/>
            <a:ext cx="121921" cy="342901"/>
          </a:xfrm>
          <a:custGeom>
            <a:avLst/>
            <a:gdLst/>
            <a:ahLst/>
            <a:cxnLst/>
            <a:rect l="0" t="0" r="0" b="0"/>
            <a:pathLst>
              <a:path w="121921" h="342901">
                <a:moveTo>
                  <a:pt x="53340" y="0"/>
                </a:move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60960" y="22860"/>
                </a:lnTo>
                <a:lnTo>
                  <a:pt x="68580" y="30480"/>
                </a:lnTo>
                <a:lnTo>
                  <a:pt x="76200" y="45720"/>
                </a:lnTo>
                <a:lnTo>
                  <a:pt x="83820" y="60960"/>
                </a:lnTo>
                <a:lnTo>
                  <a:pt x="83820" y="76200"/>
                </a:lnTo>
                <a:lnTo>
                  <a:pt x="99060" y="91440"/>
                </a:lnTo>
                <a:lnTo>
                  <a:pt x="106680" y="114300"/>
                </a:lnTo>
                <a:lnTo>
                  <a:pt x="114300" y="137160"/>
                </a:lnTo>
                <a:lnTo>
                  <a:pt x="114300" y="160020"/>
                </a:lnTo>
                <a:lnTo>
                  <a:pt x="121920" y="182880"/>
                </a:lnTo>
                <a:lnTo>
                  <a:pt x="121920" y="205740"/>
                </a:lnTo>
                <a:lnTo>
                  <a:pt x="121920" y="228600"/>
                </a:lnTo>
                <a:lnTo>
                  <a:pt x="114300" y="251460"/>
                </a:lnTo>
                <a:lnTo>
                  <a:pt x="106680" y="274320"/>
                </a:lnTo>
                <a:lnTo>
                  <a:pt x="99060" y="289560"/>
                </a:lnTo>
                <a:lnTo>
                  <a:pt x="76200" y="304800"/>
                </a:lnTo>
                <a:lnTo>
                  <a:pt x="60960" y="320040"/>
                </a:lnTo>
                <a:lnTo>
                  <a:pt x="30480" y="327660"/>
                </a:lnTo>
                <a:lnTo>
                  <a:pt x="0" y="342900"/>
                </a:lnTo>
                <a:lnTo>
                  <a:pt x="0" y="3429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4" name="Freeform 17493"/>
          <p:cNvSpPr/>
          <p:nvPr/>
        </p:nvSpPr>
        <p:spPr>
          <a:xfrm>
            <a:off x="4732020" y="3307080"/>
            <a:ext cx="182881" cy="327661"/>
          </a:xfrm>
          <a:custGeom>
            <a:avLst/>
            <a:gdLst/>
            <a:ahLst/>
            <a:cxnLst/>
            <a:rect l="0" t="0" r="0" b="0"/>
            <a:pathLst>
              <a:path w="182881" h="327661">
                <a:moveTo>
                  <a:pt x="91440" y="0"/>
                </a:move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114300"/>
                </a:lnTo>
                <a:lnTo>
                  <a:pt x="7620" y="13716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98120"/>
                </a:lnTo>
                <a:lnTo>
                  <a:pt x="7620" y="220980"/>
                </a:lnTo>
                <a:lnTo>
                  <a:pt x="15240" y="236220"/>
                </a:lnTo>
                <a:lnTo>
                  <a:pt x="22860" y="259080"/>
                </a:lnTo>
                <a:lnTo>
                  <a:pt x="45720" y="266700"/>
                </a:lnTo>
                <a:lnTo>
                  <a:pt x="60960" y="281940"/>
                </a:lnTo>
                <a:lnTo>
                  <a:pt x="83820" y="297180"/>
                </a:lnTo>
                <a:lnTo>
                  <a:pt x="114300" y="304800"/>
                </a:lnTo>
                <a:lnTo>
                  <a:pt x="137160" y="312420"/>
                </a:lnTo>
                <a:lnTo>
                  <a:pt x="182880" y="327660"/>
                </a:lnTo>
                <a:lnTo>
                  <a:pt x="182880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5" name="Freeform 17494"/>
          <p:cNvSpPr/>
          <p:nvPr/>
        </p:nvSpPr>
        <p:spPr>
          <a:xfrm>
            <a:off x="5433060" y="3246120"/>
            <a:ext cx="129541" cy="137161"/>
          </a:xfrm>
          <a:custGeom>
            <a:avLst/>
            <a:gdLst/>
            <a:ahLst/>
            <a:cxnLst/>
            <a:rect l="0" t="0" r="0" b="0"/>
            <a:pathLst>
              <a:path w="129541" h="13716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83820" y="53340"/>
                </a:lnTo>
                <a:lnTo>
                  <a:pt x="68580" y="53340"/>
                </a:lnTo>
                <a:lnTo>
                  <a:pt x="53340" y="60960"/>
                </a:lnTo>
                <a:lnTo>
                  <a:pt x="38100" y="68580"/>
                </a:lnTo>
                <a:lnTo>
                  <a:pt x="22860" y="76200"/>
                </a:lnTo>
                <a:lnTo>
                  <a:pt x="15240" y="8382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06680"/>
                </a:lnTo>
                <a:lnTo>
                  <a:pt x="22860" y="11430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8580" y="129540"/>
                </a:lnTo>
                <a:lnTo>
                  <a:pt x="99060" y="137160"/>
                </a:lnTo>
                <a:lnTo>
                  <a:pt x="9906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6" name="Freeform 17495"/>
          <p:cNvSpPr/>
          <p:nvPr/>
        </p:nvSpPr>
        <p:spPr>
          <a:xfrm>
            <a:off x="5562600" y="349758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7" name="Freeform 17496"/>
          <p:cNvSpPr/>
          <p:nvPr/>
        </p:nvSpPr>
        <p:spPr>
          <a:xfrm>
            <a:off x="5547360" y="355092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45720" y="7620"/>
                </a:lnTo>
                <a:lnTo>
                  <a:pt x="68580" y="0"/>
                </a:lnTo>
                <a:lnTo>
                  <a:pt x="8382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8" name="Freeform 17497"/>
          <p:cNvSpPr/>
          <p:nvPr/>
        </p:nvSpPr>
        <p:spPr>
          <a:xfrm>
            <a:off x="5798820" y="3208020"/>
            <a:ext cx="266701" cy="449581"/>
          </a:xfrm>
          <a:custGeom>
            <a:avLst/>
            <a:gdLst/>
            <a:ahLst/>
            <a:cxnLst/>
            <a:rect l="0" t="0" r="0" b="0"/>
            <a:pathLst>
              <a:path w="266701" h="449581">
                <a:moveTo>
                  <a:pt x="0" y="449580"/>
                </a:moveTo>
                <a:lnTo>
                  <a:pt x="0" y="449580"/>
                </a:lnTo>
                <a:lnTo>
                  <a:pt x="7620" y="449580"/>
                </a:lnTo>
                <a:lnTo>
                  <a:pt x="15240" y="449580"/>
                </a:lnTo>
                <a:lnTo>
                  <a:pt x="15240" y="441960"/>
                </a:lnTo>
                <a:lnTo>
                  <a:pt x="22860" y="441960"/>
                </a:lnTo>
                <a:lnTo>
                  <a:pt x="30480" y="434340"/>
                </a:lnTo>
                <a:lnTo>
                  <a:pt x="45720" y="426720"/>
                </a:lnTo>
                <a:lnTo>
                  <a:pt x="53340" y="419100"/>
                </a:lnTo>
                <a:lnTo>
                  <a:pt x="68580" y="411480"/>
                </a:lnTo>
                <a:lnTo>
                  <a:pt x="76200" y="403860"/>
                </a:lnTo>
                <a:lnTo>
                  <a:pt x="91440" y="388620"/>
                </a:lnTo>
                <a:lnTo>
                  <a:pt x="106680" y="381000"/>
                </a:lnTo>
                <a:lnTo>
                  <a:pt x="114300" y="365760"/>
                </a:lnTo>
                <a:lnTo>
                  <a:pt x="129540" y="350520"/>
                </a:lnTo>
                <a:lnTo>
                  <a:pt x="137160" y="335280"/>
                </a:lnTo>
                <a:lnTo>
                  <a:pt x="152400" y="320040"/>
                </a:lnTo>
                <a:lnTo>
                  <a:pt x="167640" y="304800"/>
                </a:lnTo>
                <a:lnTo>
                  <a:pt x="175260" y="289560"/>
                </a:lnTo>
                <a:lnTo>
                  <a:pt x="190500" y="274320"/>
                </a:lnTo>
                <a:lnTo>
                  <a:pt x="205740" y="251460"/>
                </a:lnTo>
                <a:lnTo>
                  <a:pt x="213360" y="236220"/>
                </a:lnTo>
                <a:lnTo>
                  <a:pt x="220980" y="220980"/>
                </a:lnTo>
                <a:lnTo>
                  <a:pt x="236220" y="198120"/>
                </a:lnTo>
                <a:lnTo>
                  <a:pt x="243840" y="182880"/>
                </a:lnTo>
                <a:lnTo>
                  <a:pt x="251460" y="160020"/>
                </a:lnTo>
                <a:lnTo>
                  <a:pt x="259080" y="144780"/>
                </a:lnTo>
                <a:lnTo>
                  <a:pt x="259080" y="129540"/>
                </a:lnTo>
                <a:lnTo>
                  <a:pt x="266700" y="114300"/>
                </a:lnTo>
                <a:lnTo>
                  <a:pt x="266700" y="99060"/>
                </a:lnTo>
                <a:lnTo>
                  <a:pt x="266700" y="83820"/>
                </a:lnTo>
                <a:lnTo>
                  <a:pt x="266700" y="68580"/>
                </a:lnTo>
                <a:lnTo>
                  <a:pt x="266700" y="53340"/>
                </a:lnTo>
                <a:lnTo>
                  <a:pt x="266700" y="45720"/>
                </a:lnTo>
                <a:lnTo>
                  <a:pt x="259080" y="30480"/>
                </a:lnTo>
                <a:lnTo>
                  <a:pt x="259080" y="22860"/>
                </a:lnTo>
                <a:lnTo>
                  <a:pt x="251460" y="15240"/>
                </a:lnTo>
                <a:lnTo>
                  <a:pt x="243840" y="7620"/>
                </a:lnTo>
                <a:lnTo>
                  <a:pt x="236220" y="7620"/>
                </a:lnTo>
                <a:lnTo>
                  <a:pt x="228600" y="0"/>
                </a:lnTo>
                <a:lnTo>
                  <a:pt x="220980" y="0"/>
                </a:lnTo>
                <a:lnTo>
                  <a:pt x="213360" y="0"/>
                </a:lnTo>
                <a:lnTo>
                  <a:pt x="205740" y="7620"/>
                </a:lnTo>
                <a:lnTo>
                  <a:pt x="198120" y="15240"/>
                </a:lnTo>
                <a:lnTo>
                  <a:pt x="182880" y="22860"/>
                </a:lnTo>
                <a:lnTo>
                  <a:pt x="175260" y="30480"/>
                </a:lnTo>
                <a:lnTo>
                  <a:pt x="167640" y="45720"/>
                </a:lnTo>
                <a:lnTo>
                  <a:pt x="160020" y="60960"/>
                </a:lnTo>
                <a:lnTo>
                  <a:pt x="152400" y="76200"/>
                </a:lnTo>
                <a:lnTo>
                  <a:pt x="144780" y="91440"/>
                </a:lnTo>
                <a:lnTo>
                  <a:pt x="144780" y="106680"/>
                </a:lnTo>
                <a:lnTo>
                  <a:pt x="137160" y="129540"/>
                </a:lnTo>
                <a:lnTo>
                  <a:pt x="129540" y="144780"/>
                </a:lnTo>
                <a:lnTo>
                  <a:pt x="121920" y="167640"/>
                </a:lnTo>
                <a:lnTo>
                  <a:pt x="121920" y="190500"/>
                </a:lnTo>
                <a:lnTo>
                  <a:pt x="121920" y="213360"/>
                </a:lnTo>
                <a:lnTo>
                  <a:pt x="121920" y="236220"/>
                </a:lnTo>
                <a:lnTo>
                  <a:pt x="121920" y="259080"/>
                </a:lnTo>
                <a:lnTo>
                  <a:pt x="121920" y="274320"/>
                </a:lnTo>
                <a:lnTo>
                  <a:pt x="121920" y="297180"/>
                </a:lnTo>
                <a:lnTo>
                  <a:pt x="121920" y="320040"/>
                </a:lnTo>
                <a:lnTo>
                  <a:pt x="121920" y="335280"/>
                </a:lnTo>
                <a:lnTo>
                  <a:pt x="121920" y="358140"/>
                </a:lnTo>
                <a:lnTo>
                  <a:pt x="129540" y="373380"/>
                </a:lnTo>
                <a:lnTo>
                  <a:pt x="129540" y="381000"/>
                </a:lnTo>
                <a:lnTo>
                  <a:pt x="144780" y="396240"/>
                </a:lnTo>
                <a:lnTo>
                  <a:pt x="144780" y="411480"/>
                </a:lnTo>
                <a:lnTo>
                  <a:pt x="152400" y="419100"/>
                </a:lnTo>
                <a:lnTo>
                  <a:pt x="160020" y="426720"/>
                </a:lnTo>
                <a:lnTo>
                  <a:pt x="167640" y="426720"/>
                </a:lnTo>
                <a:lnTo>
                  <a:pt x="175260" y="434340"/>
                </a:lnTo>
                <a:lnTo>
                  <a:pt x="182880" y="434340"/>
                </a:lnTo>
                <a:lnTo>
                  <a:pt x="198120" y="434340"/>
                </a:lnTo>
                <a:lnTo>
                  <a:pt x="205740" y="434340"/>
                </a:lnTo>
                <a:lnTo>
                  <a:pt x="205740" y="434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99" name="Freeform 17498"/>
          <p:cNvSpPr/>
          <p:nvPr/>
        </p:nvSpPr>
        <p:spPr>
          <a:xfrm>
            <a:off x="6111240" y="3169920"/>
            <a:ext cx="114301" cy="129541"/>
          </a:xfrm>
          <a:custGeom>
            <a:avLst/>
            <a:gdLst/>
            <a:ahLst/>
            <a:cxnLst/>
            <a:rect l="0" t="0" r="0" b="0"/>
            <a:pathLst>
              <a:path w="114301" h="129541">
                <a:moveTo>
                  <a:pt x="0" y="7620"/>
                </a:move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53340" y="53340"/>
                </a:lnTo>
                <a:lnTo>
                  <a:pt x="45720" y="6096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99060"/>
                </a:lnTo>
                <a:lnTo>
                  <a:pt x="15240" y="106680"/>
                </a:lnTo>
                <a:lnTo>
                  <a:pt x="22860" y="11430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0960" y="121920"/>
                </a:lnTo>
                <a:lnTo>
                  <a:pt x="76200" y="129540"/>
                </a:lnTo>
                <a:lnTo>
                  <a:pt x="91440" y="129540"/>
                </a:lnTo>
                <a:lnTo>
                  <a:pt x="99060" y="129540"/>
                </a:lnTo>
                <a:lnTo>
                  <a:pt x="114300" y="129540"/>
                </a:lnTo>
                <a:lnTo>
                  <a:pt x="11430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0" name="Freeform 17499"/>
          <p:cNvSpPr/>
          <p:nvPr/>
        </p:nvSpPr>
        <p:spPr>
          <a:xfrm>
            <a:off x="3550920" y="3268980"/>
            <a:ext cx="365761" cy="541021"/>
          </a:xfrm>
          <a:custGeom>
            <a:avLst/>
            <a:gdLst/>
            <a:ahLst/>
            <a:cxnLst/>
            <a:rect l="0" t="0" r="0" b="0"/>
            <a:pathLst>
              <a:path w="365761" h="541021">
                <a:moveTo>
                  <a:pt x="10668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83820" y="30480"/>
                </a:lnTo>
                <a:lnTo>
                  <a:pt x="83820" y="38100"/>
                </a:lnTo>
                <a:lnTo>
                  <a:pt x="83820" y="45720"/>
                </a:lnTo>
                <a:lnTo>
                  <a:pt x="76200" y="60960"/>
                </a:lnTo>
                <a:lnTo>
                  <a:pt x="76200" y="68580"/>
                </a:lnTo>
                <a:lnTo>
                  <a:pt x="76200" y="83820"/>
                </a:lnTo>
                <a:lnTo>
                  <a:pt x="68580" y="99060"/>
                </a:lnTo>
                <a:lnTo>
                  <a:pt x="68580" y="114300"/>
                </a:lnTo>
                <a:lnTo>
                  <a:pt x="60960" y="129540"/>
                </a:lnTo>
                <a:lnTo>
                  <a:pt x="53340" y="144780"/>
                </a:lnTo>
                <a:lnTo>
                  <a:pt x="45720" y="167640"/>
                </a:lnTo>
                <a:lnTo>
                  <a:pt x="38100" y="182880"/>
                </a:lnTo>
                <a:lnTo>
                  <a:pt x="30480" y="205740"/>
                </a:lnTo>
                <a:lnTo>
                  <a:pt x="15240" y="228600"/>
                </a:lnTo>
                <a:lnTo>
                  <a:pt x="7620" y="251460"/>
                </a:lnTo>
                <a:lnTo>
                  <a:pt x="7620" y="266700"/>
                </a:lnTo>
                <a:lnTo>
                  <a:pt x="7620" y="289560"/>
                </a:lnTo>
                <a:lnTo>
                  <a:pt x="0" y="312420"/>
                </a:lnTo>
                <a:lnTo>
                  <a:pt x="7620" y="327660"/>
                </a:lnTo>
                <a:lnTo>
                  <a:pt x="7620" y="350520"/>
                </a:lnTo>
                <a:lnTo>
                  <a:pt x="15240" y="373380"/>
                </a:lnTo>
                <a:lnTo>
                  <a:pt x="22860" y="388620"/>
                </a:lnTo>
                <a:lnTo>
                  <a:pt x="38100" y="403860"/>
                </a:lnTo>
                <a:lnTo>
                  <a:pt x="60960" y="426720"/>
                </a:lnTo>
                <a:lnTo>
                  <a:pt x="83820" y="441960"/>
                </a:lnTo>
                <a:lnTo>
                  <a:pt x="106680" y="457200"/>
                </a:lnTo>
                <a:lnTo>
                  <a:pt x="129540" y="472440"/>
                </a:lnTo>
                <a:lnTo>
                  <a:pt x="167640" y="480060"/>
                </a:lnTo>
                <a:lnTo>
                  <a:pt x="198120" y="495300"/>
                </a:lnTo>
                <a:lnTo>
                  <a:pt x="236220" y="502920"/>
                </a:lnTo>
                <a:lnTo>
                  <a:pt x="274320" y="518160"/>
                </a:lnTo>
                <a:lnTo>
                  <a:pt x="312420" y="525780"/>
                </a:lnTo>
                <a:lnTo>
                  <a:pt x="365760" y="541020"/>
                </a:lnTo>
                <a:lnTo>
                  <a:pt x="365760" y="5410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1" name="Freeform 17500"/>
          <p:cNvSpPr/>
          <p:nvPr/>
        </p:nvSpPr>
        <p:spPr>
          <a:xfrm>
            <a:off x="6172200" y="3048000"/>
            <a:ext cx="220981" cy="723901"/>
          </a:xfrm>
          <a:custGeom>
            <a:avLst/>
            <a:gdLst/>
            <a:ahLst/>
            <a:cxnLst/>
            <a:rect l="0" t="0" r="0" b="0"/>
            <a:pathLst>
              <a:path w="220981" h="723901">
                <a:moveTo>
                  <a:pt x="45720" y="0"/>
                </a:moveTo>
                <a:lnTo>
                  <a:pt x="53340" y="7620"/>
                </a:lnTo>
                <a:lnTo>
                  <a:pt x="68580" y="15240"/>
                </a:lnTo>
                <a:lnTo>
                  <a:pt x="83820" y="30480"/>
                </a:lnTo>
                <a:lnTo>
                  <a:pt x="106680" y="45720"/>
                </a:lnTo>
                <a:lnTo>
                  <a:pt x="121920" y="68580"/>
                </a:lnTo>
                <a:lnTo>
                  <a:pt x="144780" y="83820"/>
                </a:lnTo>
                <a:lnTo>
                  <a:pt x="160020" y="114300"/>
                </a:lnTo>
                <a:lnTo>
                  <a:pt x="175260" y="144780"/>
                </a:lnTo>
                <a:lnTo>
                  <a:pt x="190500" y="167640"/>
                </a:lnTo>
                <a:lnTo>
                  <a:pt x="198120" y="205740"/>
                </a:lnTo>
                <a:lnTo>
                  <a:pt x="213360" y="236220"/>
                </a:lnTo>
                <a:lnTo>
                  <a:pt x="220980" y="274320"/>
                </a:lnTo>
                <a:lnTo>
                  <a:pt x="220980" y="304800"/>
                </a:lnTo>
                <a:lnTo>
                  <a:pt x="220980" y="342900"/>
                </a:lnTo>
                <a:lnTo>
                  <a:pt x="220980" y="381000"/>
                </a:lnTo>
                <a:lnTo>
                  <a:pt x="213360" y="419100"/>
                </a:lnTo>
                <a:lnTo>
                  <a:pt x="205740" y="457200"/>
                </a:lnTo>
                <a:lnTo>
                  <a:pt x="198120" y="487680"/>
                </a:lnTo>
                <a:lnTo>
                  <a:pt x="182880" y="525780"/>
                </a:lnTo>
                <a:lnTo>
                  <a:pt x="167640" y="556260"/>
                </a:lnTo>
                <a:lnTo>
                  <a:pt x="152400" y="579120"/>
                </a:lnTo>
                <a:lnTo>
                  <a:pt x="129540" y="609600"/>
                </a:lnTo>
                <a:lnTo>
                  <a:pt x="114300" y="632460"/>
                </a:lnTo>
                <a:lnTo>
                  <a:pt x="83820" y="655320"/>
                </a:lnTo>
                <a:lnTo>
                  <a:pt x="60960" y="678180"/>
                </a:lnTo>
                <a:lnTo>
                  <a:pt x="38100" y="693420"/>
                </a:lnTo>
                <a:lnTo>
                  <a:pt x="0" y="723900"/>
                </a:lnTo>
                <a:lnTo>
                  <a:pt x="0" y="7239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2" name="Freeform 17501"/>
          <p:cNvSpPr/>
          <p:nvPr/>
        </p:nvSpPr>
        <p:spPr>
          <a:xfrm>
            <a:off x="3329940" y="4099560"/>
            <a:ext cx="213361" cy="7621"/>
          </a:xfrm>
          <a:custGeom>
            <a:avLst/>
            <a:gdLst/>
            <a:ahLst/>
            <a:cxnLst/>
            <a:rect l="0" t="0" r="0" b="0"/>
            <a:pathLst>
              <a:path w="21336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21920" y="0"/>
                </a:lnTo>
                <a:lnTo>
                  <a:pt x="137160" y="0"/>
                </a:lnTo>
                <a:lnTo>
                  <a:pt x="160020" y="0"/>
                </a:lnTo>
                <a:lnTo>
                  <a:pt x="175260" y="7620"/>
                </a:lnTo>
                <a:lnTo>
                  <a:pt x="213360" y="7620"/>
                </a:lnTo>
                <a:lnTo>
                  <a:pt x="2133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3" name="Freeform 17502"/>
          <p:cNvSpPr/>
          <p:nvPr/>
        </p:nvSpPr>
        <p:spPr>
          <a:xfrm>
            <a:off x="3375660" y="416814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4" name="Freeform 17503"/>
          <p:cNvSpPr/>
          <p:nvPr/>
        </p:nvSpPr>
        <p:spPr>
          <a:xfrm>
            <a:off x="3703320" y="3893820"/>
            <a:ext cx="2011681" cy="289561"/>
          </a:xfrm>
          <a:custGeom>
            <a:avLst/>
            <a:gdLst/>
            <a:ahLst/>
            <a:cxnLst/>
            <a:rect l="0" t="0" r="0" b="0"/>
            <a:pathLst>
              <a:path w="2011681" h="289561">
                <a:moveTo>
                  <a:pt x="0" y="76200"/>
                </a:move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60960"/>
                </a:lnTo>
                <a:lnTo>
                  <a:pt x="45720" y="60960"/>
                </a:lnTo>
                <a:lnTo>
                  <a:pt x="53340" y="60960"/>
                </a:lnTo>
                <a:lnTo>
                  <a:pt x="60960" y="60960"/>
                </a:lnTo>
                <a:lnTo>
                  <a:pt x="68580" y="60960"/>
                </a:lnTo>
                <a:lnTo>
                  <a:pt x="83820" y="68580"/>
                </a:lnTo>
                <a:lnTo>
                  <a:pt x="91440" y="68580"/>
                </a:lnTo>
                <a:lnTo>
                  <a:pt x="99060" y="76200"/>
                </a:lnTo>
                <a:lnTo>
                  <a:pt x="106680" y="76200"/>
                </a:lnTo>
                <a:lnTo>
                  <a:pt x="114300" y="83820"/>
                </a:lnTo>
                <a:lnTo>
                  <a:pt x="114300" y="91440"/>
                </a:lnTo>
                <a:lnTo>
                  <a:pt x="114300" y="106680"/>
                </a:lnTo>
                <a:lnTo>
                  <a:pt x="114300" y="114300"/>
                </a:lnTo>
                <a:lnTo>
                  <a:pt x="114300" y="129540"/>
                </a:lnTo>
                <a:lnTo>
                  <a:pt x="106680" y="137160"/>
                </a:lnTo>
                <a:lnTo>
                  <a:pt x="106680" y="152400"/>
                </a:lnTo>
                <a:lnTo>
                  <a:pt x="99060" y="167640"/>
                </a:lnTo>
                <a:lnTo>
                  <a:pt x="91440" y="182880"/>
                </a:lnTo>
                <a:lnTo>
                  <a:pt x="76200" y="198120"/>
                </a:lnTo>
                <a:lnTo>
                  <a:pt x="68580" y="213360"/>
                </a:lnTo>
                <a:lnTo>
                  <a:pt x="60960" y="228600"/>
                </a:lnTo>
                <a:lnTo>
                  <a:pt x="53340" y="236220"/>
                </a:lnTo>
                <a:lnTo>
                  <a:pt x="45720" y="251460"/>
                </a:lnTo>
                <a:lnTo>
                  <a:pt x="38100" y="259080"/>
                </a:lnTo>
                <a:lnTo>
                  <a:pt x="30480" y="274320"/>
                </a:lnTo>
                <a:lnTo>
                  <a:pt x="30480" y="281940"/>
                </a:lnTo>
                <a:lnTo>
                  <a:pt x="22860" y="281940"/>
                </a:lnTo>
                <a:lnTo>
                  <a:pt x="22860" y="289560"/>
                </a:lnTo>
                <a:lnTo>
                  <a:pt x="15240" y="289560"/>
                </a:lnTo>
                <a:lnTo>
                  <a:pt x="15240" y="289560"/>
                </a:lnTo>
                <a:lnTo>
                  <a:pt x="15240" y="289560"/>
                </a:lnTo>
                <a:lnTo>
                  <a:pt x="22860" y="289560"/>
                </a:lnTo>
                <a:lnTo>
                  <a:pt x="22860" y="289560"/>
                </a:lnTo>
                <a:lnTo>
                  <a:pt x="30480" y="281940"/>
                </a:lnTo>
                <a:lnTo>
                  <a:pt x="38100" y="266700"/>
                </a:lnTo>
                <a:lnTo>
                  <a:pt x="45720" y="259080"/>
                </a:lnTo>
                <a:lnTo>
                  <a:pt x="53340" y="243840"/>
                </a:lnTo>
                <a:lnTo>
                  <a:pt x="53340" y="236220"/>
                </a:lnTo>
                <a:lnTo>
                  <a:pt x="60960" y="220980"/>
                </a:lnTo>
                <a:lnTo>
                  <a:pt x="68580" y="198120"/>
                </a:lnTo>
                <a:lnTo>
                  <a:pt x="76200" y="182880"/>
                </a:lnTo>
                <a:lnTo>
                  <a:pt x="76200" y="167640"/>
                </a:lnTo>
                <a:lnTo>
                  <a:pt x="83820" y="152400"/>
                </a:lnTo>
                <a:lnTo>
                  <a:pt x="83820" y="137160"/>
                </a:lnTo>
                <a:lnTo>
                  <a:pt x="91440" y="129540"/>
                </a:lnTo>
                <a:lnTo>
                  <a:pt x="91440" y="114300"/>
                </a:lnTo>
                <a:lnTo>
                  <a:pt x="99060" y="99060"/>
                </a:lnTo>
                <a:lnTo>
                  <a:pt x="99060" y="83820"/>
                </a:lnTo>
                <a:lnTo>
                  <a:pt x="106680" y="76200"/>
                </a:lnTo>
                <a:lnTo>
                  <a:pt x="106680" y="6096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21920" y="38100"/>
                </a:lnTo>
                <a:lnTo>
                  <a:pt x="121920" y="30480"/>
                </a:lnTo>
                <a:lnTo>
                  <a:pt x="121920" y="30480"/>
                </a:lnTo>
                <a:lnTo>
                  <a:pt x="129540" y="2286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7640" y="22860"/>
                </a:lnTo>
                <a:lnTo>
                  <a:pt x="182880" y="22860"/>
                </a:lnTo>
                <a:lnTo>
                  <a:pt x="190500" y="22860"/>
                </a:lnTo>
                <a:lnTo>
                  <a:pt x="205740" y="22860"/>
                </a:lnTo>
                <a:lnTo>
                  <a:pt x="220980" y="22860"/>
                </a:lnTo>
                <a:lnTo>
                  <a:pt x="236220" y="22860"/>
                </a:lnTo>
                <a:lnTo>
                  <a:pt x="251460" y="22860"/>
                </a:lnTo>
                <a:lnTo>
                  <a:pt x="274320" y="22860"/>
                </a:lnTo>
                <a:lnTo>
                  <a:pt x="297180" y="22860"/>
                </a:lnTo>
                <a:lnTo>
                  <a:pt x="312420" y="22860"/>
                </a:lnTo>
                <a:lnTo>
                  <a:pt x="335280" y="22860"/>
                </a:lnTo>
                <a:lnTo>
                  <a:pt x="358140" y="22860"/>
                </a:lnTo>
                <a:lnTo>
                  <a:pt x="381000" y="22860"/>
                </a:lnTo>
                <a:lnTo>
                  <a:pt x="403860" y="22860"/>
                </a:lnTo>
                <a:lnTo>
                  <a:pt x="426720" y="22860"/>
                </a:lnTo>
                <a:lnTo>
                  <a:pt x="449580" y="15240"/>
                </a:lnTo>
                <a:lnTo>
                  <a:pt x="480060" y="15240"/>
                </a:lnTo>
                <a:lnTo>
                  <a:pt x="502920" y="15240"/>
                </a:lnTo>
                <a:lnTo>
                  <a:pt x="525780" y="15240"/>
                </a:lnTo>
                <a:lnTo>
                  <a:pt x="548640" y="7620"/>
                </a:lnTo>
                <a:lnTo>
                  <a:pt x="579120" y="7620"/>
                </a:lnTo>
                <a:lnTo>
                  <a:pt x="601980" y="7620"/>
                </a:lnTo>
                <a:lnTo>
                  <a:pt x="632460" y="7620"/>
                </a:lnTo>
                <a:lnTo>
                  <a:pt x="655320" y="0"/>
                </a:lnTo>
                <a:lnTo>
                  <a:pt x="685800" y="0"/>
                </a:lnTo>
                <a:lnTo>
                  <a:pt x="716280" y="0"/>
                </a:lnTo>
                <a:lnTo>
                  <a:pt x="746760" y="0"/>
                </a:lnTo>
                <a:lnTo>
                  <a:pt x="777240" y="0"/>
                </a:lnTo>
                <a:lnTo>
                  <a:pt x="807720" y="0"/>
                </a:lnTo>
                <a:lnTo>
                  <a:pt x="838200" y="0"/>
                </a:lnTo>
                <a:lnTo>
                  <a:pt x="876300" y="0"/>
                </a:lnTo>
                <a:lnTo>
                  <a:pt x="906780" y="0"/>
                </a:lnTo>
                <a:lnTo>
                  <a:pt x="944880" y="0"/>
                </a:lnTo>
                <a:lnTo>
                  <a:pt x="982980" y="7620"/>
                </a:lnTo>
                <a:lnTo>
                  <a:pt x="1021080" y="7620"/>
                </a:lnTo>
                <a:lnTo>
                  <a:pt x="1051560" y="7620"/>
                </a:lnTo>
                <a:lnTo>
                  <a:pt x="1097280" y="7620"/>
                </a:lnTo>
                <a:lnTo>
                  <a:pt x="1135380" y="7620"/>
                </a:lnTo>
                <a:lnTo>
                  <a:pt x="1181100" y="7620"/>
                </a:lnTo>
                <a:lnTo>
                  <a:pt x="1219200" y="15240"/>
                </a:lnTo>
                <a:lnTo>
                  <a:pt x="1264920" y="15240"/>
                </a:lnTo>
                <a:lnTo>
                  <a:pt x="1303020" y="15240"/>
                </a:lnTo>
                <a:lnTo>
                  <a:pt x="1348740" y="15240"/>
                </a:lnTo>
                <a:lnTo>
                  <a:pt x="1386840" y="15240"/>
                </a:lnTo>
                <a:lnTo>
                  <a:pt x="1432560" y="15240"/>
                </a:lnTo>
                <a:lnTo>
                  <a:pt x="1470660" y="15240"/>
                </a:lnTo>
                <a:lnTo>
                  <a:pt x="1516380" y="15240"/>
                </a:lnTo>
                <a:lnTo>
                  <a:pt x="1562100" y="15240"/>
                </a:lnTo>
                <a:lnTo>
                  <a:pt x="1600200" y="15240"/>
                </a:lnTo>
                <a:lnTo>
                  <a:pt x="1638300" y="15240"/>
                </a:lnTo>
                <a:lnTo>
                  <a:pt x="1676400" y="15240"/>
                </a:lnTo>
                <a:lnTo>
                  <a:pt x="1714500" y="15240"/>
                </a:lnTo>
                <a:lnTo>
                  <a:pt x="1752600" y="15240"/>
                </a:lnTo>
                <a:lnTo>
                  <a:pt x="1790700" y="15240"/>
                </a:lnTo>
                <a:lnTo>
                  <a:pt x="1821180" y="15240"/>
                </a:lnTo>
                <a:lnTo>
                  <a:pt x="1851660" y="15240"/>
                </a:lnTo>
                <a:lnTo>
                  <a:pt x="1882140" y="15240"/>
                </a:lnTo>
                <a:lnTo>
                  <a:pt x="1905000" y="15240"/>
                </a:lnTo>
                <a:lnTo>
                  <a:pt x="1927860" y="15240"/>
                </a:lnTo>
                <a:lnTo>
                  <a:pt x="1950720" y="22860"/>
                </a:lnTo>
                <a:lnTo>
                  <a:pt x="1965960" y="22860"/>
                </a:lnTo>
                <a:lnTo>
                  <a:pt x="1981200" y="22860"/>
                </a:lnTo>
                <a:lnTo>
                  <a:pt x="1996440" y="22860"/>
                </a:lnTo>
                <a:lnTo>
                  <a:pt x="2011680" y="22860"/>
                </a:lnTo>
                <a:lnTo>
                  <a:pt x="201168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5" name="Freeform 17504"/>
          <p:cNvSpPr/>
          <p:nvPr/>
        </p:nvSpPr>
        <p:spPr>
          <a:xfrm>
            <a:off x="3931920" y="3977640"/>
            <a:ext cx="137161" cy="76201"/>
          </a:xfrm>
          <a:custGeom>
            <a:avLst/>
            <a:gdLst/>
            <a:ahLst/>
            <a:cxnLst/>
            <a:rect l="0" t="0" r="0" b="0"/>
            <a:pathLst>
              <a:path w="137161" h="7620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45720" y="76200"/>
                </a:lnTo>
                <a:lnTo>
                  <a:pt x="68580" y="76200"/>
                </a:lnTo>
                <a:lnTo>
                  <a:pt x="83820" y="76200"/>
                </a:lnTo>
                <a:lnTo>
                  <a:pt x="99060" y="76200"/>
                </a:lnTo>
                <a:lnTo>
                  <a:pt x="114300" y="76200"/>
                </a:lnTo>
                <a:lnTo>
                  <a:pt x="137160" y="68580"/>
                </a:lnTo>
                <a:lnTo>
                  <a:pt x="13716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6" name="Freeform 17505"/>
          <p:cNvSpPr/>
          <p:nvPr/>
        </p:nvSpPr>
        <p:spPr>
          <a:xfrm>
            <a:off x="4000500" y="3977640"/>
            <a:ext cx="83821" cy="198121"/>
          </a:xfrm>
          <a:custGeom>
            <a:avLst/>
            <a:gdLst/>
            <a:ahLst/>
            <a:cxnLst/>
            <a:rect l="0" t="0" r="0" b="0"/>
            <a:pathLst>
              <a:path w="83821" h="19812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15240"/>
                </a:lnTo>
                <a:lnTo>
                  <a:pt x="83820" y="22860"/>
                </a:lnTo>
                <a:lnTo>
                  <a:pt x="83820" y="30480"/>
                </a:lnTo>
                <a:lnTo>
                  <a:pt x="83820" y="38100"/>
                </a:lnTo>
                <a:lnTo>
                  <a:pt x="76200" y="45720"/>
                </a:lnTo>
                <a:lnTo>
                  <a:pt x="76200" y="53340"/>
                </a:lnTo>
                <a:lnTo>
                  <a:pt x="68580" y="68580"/>
                </a:lnTo>
                <a:lnTo>
                  <a:pt x="60960" y="83820"/>
                </a:lnTo>
                <a:lnTo>
                  <a:pt x="53340" y="99060"/>
                </a:lnTo>
                <a:lnTo>
                  <a:pt x="45720" y="114300"/>
                </a:lnTo>
                <a:lnTo>
                  <a:pt x="38100" y="121920"/>
                </a:lnTo>
                <a:lnTo>
                  <a:pt x="3048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75260"/>
                </a:lnTo>
                <a:lnTo>
                  <a:pt x="0" y="18288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7" name="Freeform 17506"/>
          <p:cNvSpPr/>
          <p:nvPr/>
        </p:nvSpPr>
        <p:spPr>
          <a:xfrm>
            <a:off x="4122420" y="4023360"/>
            <a:ext cx="83821" cy="76201"/>
          </a:xfrm>
          <a:custGeom>
            <a:avLst/>
            <a:gdLst/>
            <a:ahLst/>
            <a:cxnLst/>
            <a:rect l="0" t="0" r="0" b="0"/>
            <a:pathLst>
              <a:path w="83821" h="76201">
                <a:moveTo>
                  <a:pt x="83820" y="7620"/>
                </a:moveTo>
                <a:lnTo>
                  <a:pt x="83820" y="7620"/>
                </a:lnTo>
                <a:lnTo>
                  <a:pt x="83820" y="762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76200"/>
                </a:lnTo>
                <a:lnTo>
                  <a:pt x="45720" y="76200"/>
                </a:lnTo>
                <a:lnTo>
                  <a:pt x="60960" y="68580"/>
                </a:lnTo>
                <a:lnTo>
                  <a:pt x="68580" y="60960"/>
                </a:lnTo>
                <a:lnTo>
                  <a:pt x="76200" y="53340"/>
                </a:lnTo>
                <a:lnTo>
                  <a:pt x="83820" y="45720"/>
                </a:lnTo>
                <a:lnTo>
                  <a:pt x="83820" y="38100"/>
                </a:lnTo>
                <a:lnTo>
                  <a:pt x="83820" y="30480"/>
                </a:lnTo>
                <a:lnTo>
                  <a:pt x="83820" y="22860"/>
                </a:lnTo>
                <a:lnTo>
                  <a:pt x="83820" y="7620"/>
                </a:lnTo>
                <a:lnTo>
                  <a:pt x="83820" y="7620"/>
                </a:lnTo>
                <a:lnTo>
                  <a:pt x="7620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38100" y="0"/>
                </a:lnTo>
                <a:lnTo>
                  <a:pt x="381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8" name="Freeform 17507"/>
          <p:cNvSpPr/>
          <p:nvPr/>
        </p:nvSpPr>
        <p:spPr>
          <a:xfrm>
            <a:off x="4076700" y="408432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83820" y="30480"/>
                </a:moveTo>
                <a:lnTo>
                  <a:pt x="8382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83820" y="30480"/>
                </a:lnTo>
                <a:lnTo>
                  <a:pt x="76200" y="3048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1440"/>
                </a:lnTo>
                <a:lnTo>
                  <a:pt x="45720" y="91440"/>
                </a:lnTo>
                <a:lnTo>
                  <a:pt x="60960" y="83820"/>
                </a:lnTo>
                <a:lnTo>
                  <a:pt x="76200" y="83820"/>
                </a:lnTo>
                <a:lnTo>
                  <a:pt x="83820" y="76200"/>
                </a:lnTo>
                <a:lnTo>
                  <a:pt x="91440" y="68580"/>
                </a:lnTo>
                <a:lnTo>
                  <a:pt x="99060" y="60960"/>
                </a:lnTo>
                <a:lnTo>
                  <a:pt x="106680" y="45720"/>
                </a:lnTo>
                <a:lnTo>
                  <a:pt x="114300" y="38100"/>
                </a:lnTo>
                <a:lnTo>
                  <a:pt x="114300" y="30480"/>
                </a:lnTo>
                <a:lnTo>
                  <a:pt x="106680" y="22860"/>
                </a:lnTo>
                <a:lnTo>
                  <a:pt x="106680" y="15240"/>
                </a:lnTo>
                <a:lnTo>
                  <a:pt x="106680" y="7620"/>
                </a:lnTo>
                <a:lnTo>
                  <a:pt x="99060" y="762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09" name="Freeform 17508"/>
          <p:cNvSpPr/>
          <p:nvPr/>
        </p:nvSpPr>
        <p:spPr>
          <a:xfrm>
            <a:off x="4282440" y="3985260"/>
            <a:ext cx="7621" cy="243841"/>
          </a:xfrm>
          <a:custGeom>
            <a:avLst/>
            <a:gdLst/>
            <a:ahLst/>
            <a:cxnLst/>
            <a:rect l="0" t="0" r="0" b="0"/>
            <a:pathLst>
              <a:path w="7621" h="24384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9540"/>
                </a:lnTo>
                <a:lnTo>
                  <a:pt x="7620" y="144780"/>
                </a:lnTo>
                <a:lnTo>
                  <a:pt x="0" y="167640"/>
                </a:lnTo>
                <a:lnTo>
                  <a:pt x="7620" y="182880"/>
                </a:lnTo>
                <a:lnTo>
                  <a:pt x="7620" y="198120"/>
                </a:lnTo>
                <a:lnTo>
                  <a:pt x="7620" y="205740"/>
                </a:lnTo>
                <a:lnTo>
                  <a:pt x="7620" y="22098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0" y="2438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0" name="Freeform 17509"/>
          <p:cNvSpPr/>
          <p:nvPr/>
        </p:nvSpPr>
        <p:spPr>
          <a:xfrm>
            <a:off x="3825240" y="3939540"/>
            <a:ext cx="106681" cy="251461"/>
          </a:xfrm>
          <a:custGeom>
            <a:avLst/>
            <a:gdLst/>
            <a:ahLst/>
            <a:cxnLst/>
            <a:rect l="0" t="0" r="0" b="0"/>
            <a:pathLst>
              <a:path w="106681" h="251461">
                <a:moveTo>
                  <a:pt x="99060" y="0"/>
                </a:moveTo>
                <a:lnTo>
                  <a:pt x="99060" y="0"/>
                </a:lnTo>
                <a:lnTo>
                  <a:pt x="9144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45720" y="38100"/>
                </a:lnTo>
                <a:lnTo>
                  <a:pt x="3810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7620" y="175260"/>
                </a:lnTo>
                <a:lnTo>
                  <a:pt x="15240" y="190500"/>
                </a:lnTo>
                <a:lnTo>
                  <a:pt x="30480" y="205740"/>
                </a:lnTo>
                <a:lnTo>
                  <a:pt x="45720" y="220980"/>
                </a:lnTo>
                <a:lnTo>
                  <a:pt x="68580" y="236220"/>
                </a:lnTo>
                <a:lnTo>
                  <a:pt x="106680" y="251460"/>
                </a:lnTo>
                <a:lnTo>
                  <a:pt x="10668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1" name="Freeform 17510"/>
          <p:cNvSpPr/>
          <p:nvPr/>
        </p:nvSpPr>
        <p:spPr>
          <a:xfrm>
            <a:off x="4328160" y="3954780"/>
            <a:ext cx="68581" cy="297181"/>
          </a:xfrm>
          <a:custGeom>
            <a:avLst/>
            <a:gdLst/>
            <a:ahLst/>
            <a:cxnLst/>
            <a:rect l="0" t="0" r="0" b="0"/>
            <a:pathLst>
              <a:path w="68581" h="2971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22860"/>
                </a:lnTo>
                <a:lnTo>
                  <a:pt x="22860" y="30480"/>
                </a:lnTo>
                <a:lnTo>
                  <a:pt x="30480" y="38100"/>
                </a:lnTo>
                <a:lnTo>
                  <a:pt x="38100" y="53340"/>
                </a:lnTo>
                <a:lnTo>
                  <a:pt x="45720" y="60960"/>
                </a:lnTo>
                <a:lnTo>
                  <a:pt x="53340" y="76200"/>
                </a:lnTo>
                <a:lnTo>
                  <a:pt x="53340" y="99060"/>
                </a:lnTo>
                <a:lnTo>
                  <a:pt x="60960" y="114300"/>
                </a:lnTo>
                <a:lnTo>
                  <a:pt x="60960" y="137160"/>
                </a:lnTo>
                <a:lnTo>
                  <a:pt x="68580" y="152400"/>
                </a:lnTo>
                <a:lnTo>
                  <a:pt x="68580" y="175260"/>
                </a:lnTo>
                <a:lnTo>
                  <a:pt x="60960" y="198120"/>
                </a:lnTo>
                <a:lnTo>
                  <a:pt x="60960" y="213360"/>
                </a:lnTo>
                <a:lnTo>
                  <a:pt x="53340" y="228600"/>
                </a:lnTo>
                <a:lnTo>
                  <a:pt x="45720" y="243840"/>
                </a:lnTo>
                <a:lnTo>
                  <a:pt x="38100" y="259080"/>
                </a:lnTo>
                <a:lnTo>
                  <a:pt x="30480" y="274320"/>
                </a:lnTo>
                <a:lnTo>
                  <a:pt x="22860" y="281940"/>
                </a:lnTo>
                <a:lnTo>
                  <a:pt x="15240" y="289560"/>
                </a:lnTo>
                <a:lnTo>
                  <a:pt x="7620" y="297180"/>
                </a:lnTo>
                <a:lnTo>
                  <a:pt x="7620" y="2971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2" name="Freeform 17511"/>
          <p:cNvSpPr/>
          <p:nvPr/>
        </p:nvSpPr>
        <p:spPr>
          <a:xfrm>
            <a:off x="4450080" y="3939540"/>
            <a:ext cx="99061" cy="106681"/>
          </a:xfrm>
          <a:custGeom>
            <a:avLst/>
            <a:gdLst/>
            <a:ahLst/>
            <a:cxnLst/>
            <a:rect l="0" t="0" r="0" b="0"/>
            <a:pathLst>
              <a:path w="99061" h="10668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38100" y="99060"/>
                </a:lnTo>
                <a:lnTo>
                  <a:pt x="45720" y="99060"/>
                </a:lnTo>
                <a:lnTo>
                  <a:pt x="60960" y="99060"/>
                </a:lnTo>
                <a:lnTo>
                  <a:pt x="76200" y="106680"/>
                </a:lnTo>
                <a:lnTo>
                  <a:pt x="99060" y="106680"/>
                </a:lnTo>
                <a:lnTo>
                  <a:pt x="99060" y="1066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3" name="Freeform 17512"/>
          <p:cNvSpPr/>
          <p:nvPr/>
        </p:nvSpPr>
        <p:spPr>
          <a:xfrm>
            <a:off x="4617720" y="3992880"/>
            <a:ext cx="30481" cy="152401"/>
          </a:xfrm>
          <a:custGeom>
            <a:avLst/>
            <a:gdLst/>
            <a:ahLst/>
            <a:cxnLst/>
            <a:rect l="0" t="0" r="0" b="0"/>
            <a:pathLst>
              <a:path w="30481" h="152401">
                <a:moveTo>
                  <a:pt x="30480" y="0"/>
                </a:moveTo>
                <a:lnTo>
                  <a:pt x="30480" y="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2286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4" name="Freeform 17513"/>
          <p:cNvSpPr/>
          <p:nvPr/>
        </p:nvSpPr>
        <p:spPr>
          <a:xfrm>
            <a:off x="4587240" y="4084320"/>
            <a:ext cx="99061" cy="1"/>
          </a:xfrm>
          <a:custGeom>
            <a:avLst/>
            <a:gdLst/>
            <a:ahLst/>
            <a:cxnLst/>
            <a:rect l="0" t="0" r="0" b="0"/>
            <a:pathLst>
              <a:path w="99061" h="1">
                <a:moveTo>
                  <a:pt x="0" y="0"/>
                </a:moveTo>
                <a:lnTo>
                  <a:pt x="762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5" name="Freeform 17514"/>
          <p:cNvSpPr/>
          <p:nvPr/>
        </p:nvSpPr>
        <p:spPr>
          <a:xfrm>
            <a:off x="4823460" y="3992880"/>
            <a:ext cx="160021" cy="167641"/>
          </a:xfrm>
          <a:custGeom>
            <a:avLst/>
            <a:gdLst/>
            <a:ahLst/>
            <a:cxnLst/>
            <a:rect l="0" t="0" r="0" b="0"/>
            <a:pathLst>
              <a:path w="160021" h="167641">
                <a:moveTo>
                  <a:pt x="22860" y="15240"/>
                </a:move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37160" y="30480"/>
                </a:lnTo>
                <a:lnTo>
                  <a:pt x="129540" y="30480"/>
                </a:lnTo>
                <a:lnTo>
                  <a:pt x="114300" y="38100"/>
                </a:lnTo>
                <a:lnTo>
                  <a:pt x="99060" y="38100"/>
                </a:lnTo>
                <a:lnTo>
                  <a:pt x="83820" y="45720"/>
                </a:lnTo>
                <a:lnTo>
                  <a:pt x="68580" y="4572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22860" y="60960"/>
                </a:lnTo>
                <a:lnTo>
                  <a:pt x="30480" y="68580"/>
                </a:lnTo>
                <a:lnTo>
                  <a:pt x="38100" y="76200"/>
                </a:lnTo>
                <a:lnTo>
                  <a:pt x="53340" y="76200"/>
                </a:lnTo>
                <a:lnTo>
                  <a:pt x="68580" y="83820"/>
                </a:lnTo>
                <a:lnTo>
                  <a:pt x="83820" y="91440"/>
                </a:lnTo>
                <a:lnTo>
                  <a:pt x="106680" y="99060"/>
                </a:lnTo>
                <a:lnTo>
                  <a:pt x="121920" y="99060"/>
                </a:lnTo>
                <a:lnTo>
                  <a:pt x="137160" y="10668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60020" y="129540"/>
                </a:lnTo>
                <a:lnTo>
                  <a:pt x="160020" y="137160"/>
                </a:lnTo>
                <a:lnTo>
                  <a:pt x="152400" y="144780"/>
                </a:lnTo>
                <a:lnTo>
                  <a:pt x="144780" y="144780"/>
                </a:lnTo>
                <a:lnTo>
                  <a:pt x="129540" y="152400"/>
                </a:lnTo>
                <a:lnTo>
                  <a:pt x="114300" y="152400"/>
                </a:lnTo>
                <a:lnTo>
                  <a:pt x="99060" y="160020"/>
                </a:lnTo>
                <a:lnTo>
                  <a:pt x="76200" y="160020"/>
                </a:lnTo>
                <a:lnTo>
                  <a:pt x="60960" y="160020"/>
                </a:lnTo>
                <a:lnTo>
                  <a:pt x="45720" y="167640"/>
                </a:lnTo>
                <a:lnTo>
                  <a:pt x="30480" y="167640"/>
                </a:lnTo>
                <a:lnTo>
                  <a:pt x="22860" y="167640"/>
                </a:lnTo>
                <a:lnTo>
                  <a:pt x="7620" y="16764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6" name="Freeform 17515"/>
          <p:cNvSpPr/>
          <p:nvPr/>
        </p:nvSpPr>
        <p:spPr>
          <a:xfrm>
            <a:off x="5021580" y="3992880"/>
            <a:ext cx="152401" cy="175261"/>
          </a:xfrm>
          <a:custGeom>
            <a:avLst/>
            <a:gdLst/>
            <a:ahLst/>
            <a:cxnLst/>
            <a:rect l="0" t="0" r="0" b="0"/>
            <a:pathLst>
              <a:path w="152401" h="175261">
                <a:moveTo>
                  <a:pt x="762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44780" y="7620"/>
                </a:lnTo>
                <a:lnTo>
                  <a:pt x="137160" y="15240"/>
                </a:lnTo>
                <a:lnTo>
                  <a:pt x="129540" y="15240"/>
                </a:lnTo>
                <a:lnTo>
                  <a:pt x="121920" y="30480"/>
                </a:lnTo>
                <a:lnTo>
                  <a:pt x="114300" y="38100"/>
                </a:lnTo>
                <a:lnTo>
                  <a:pt x="99060" y="45720"/>
                </a:lnTo>
                <a:lnTo>
                  <a:pt x="91440" y="60960"/>
                </a:lnTo>
                <a:lnTo>
                  <a:pt x="76200" y="76200"/>
                </a:lnTo>
                <a:lnTo>
                  <a:pt x="68580" y="91440"/>
                </a:lnTo>
                <a:lnTo>
                  <a:pt x="60960" y="99060"/>
                </a:lnTo>
                <a:lnTo>
                  <a:pt x="53340" y="114300"/>
                </a:lnTo>
                <a:lnTo>
                  <a:pt x="53340" y="129540"/>
                </a:lnTo>
                <a:lnTo>
                  <a:pt x="45720" y="144780"/>
                </a:lnTo>
                <a:lnTo>
                  <a:pt x="45720" y="152400"/>
                </a:lnTo>
                <a:lnTo>
                  <a:pt x="38100" y="167640"/>
                </a:lnTo>
                <a:lnTo>
                  <a:pt x="38100" y="175260"/>
                </a:lnTo>
                <a:lnTo>
                  <a:pt x="3810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7" name="Freeform 17516"/>
          <p:cNvSpPr/>
          <p:nvPr/>
        </p:nvSpPr>
        <p:spPr>
          <a:xfrm>
            <a:off x="5044440" y="406908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8" name="Freeform 17517"/>
          <p:cNvSpPr/>
          <p:nvPr/>
        </p:nvSpPr>
        <p:spPr>
          <a:xfrm>
            <a:off x="5189220" y="3985260"/>
            <a:ext cx="106681" cy="106681"/>
          </a:xfrm>
          <a:custGeom>
            <a:avLst/>
            <a:gdLst/>
            <a:ahLst/>
            <a:cxnLst/>
            <a:rect l="0" t="0" r="0" b="0"/>
            <a:pathLst>
              <a:path w="106681" h="106681">
                <a:moveTo>
                  <a:pt x="99060" y="7620"/>
                </a:moveTo>
                <a:lnTo>
                  <a:pt x="9906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4572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7620" y="99060"/>
                </a:lnTo>
                <a:lnTo>
                  <a:pt x="15240" y="99060"/>
                </a:lnTo>
                <a:lnTo>
                  <a:pt x="30480" y="99060"/>
                </a:lnTo>
                <a:lnTo>
                  <a:pt x="45720" y="106680"/>
                </a:lnTo>
                <a:lnTo>
                  <a:pt x="53340" y="99060"/>
                </a:lnTo>
                <a:lnTo>
                  <a:pt x="68580" y="99060"/>
                </a:lnTo>
                <a:lnTo>
                  <a:pt x="83820" y="91440"/>
                </a:lnTo>
                <a:lnTo>
                  <a:pt x="91440" y="91440"/>
                </a:lnTo>
                <a:lnTo>
                  <a:pt x="99060" y="83820"/>
                </a:lnTo>
                <a:lnTo>
                  <a:pt x="99060" y="68580"/>
                </a:lnTo>
                <a:lnTo>
                  <a:pt x="106680" y="60960"/>
                </a:lnTo>
                <a:lnTo>
                  <a:pt x="106680" y="53340"/>
                </a:lnTo>
                <a:lnTo>
                  <a:pt x="106680" y="45720"/>
                </a:lnTo>
                <a:lnTo>
                  <a:pt x="99060" y="38100"/>
                </a:lnTo>
                <a:lnTo>
                  <a:pt x="99060" y="30480"/>
                </a:lnTo>
                <a:lnTo>
                  <a:pt x="91440" y="22860"/>
                </a:lnTo>
                <a:lnTo>
                  <a:pt x="83820" y="22860"/>
                </a:lnTo>
                <a:lnTo>
                  <a:pt x="76200" y="22860"/>
                </a:lnTo>
                <a:lnTo>
                  <a:pt x="68580" y="22860"/>
                </a:lnTo>
                <a:lnTo>
                  <a:pt x="53340" y="22860"/>
                </a:lnTo>
                <a:lnTo>
                  <a:pt x="53340" y="228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19" name="Freeform 17518"/>
          <p:cNvSpPr/>
          <p:nvPr/>
        </p:nvSpPr>
        <p:spPr>
          <a:xfrm>
            <a:off x="5181600" y="4061460"/>
            <a:ext cx="99061" cy="106681"/>
          </a:xfrm>
          <a:custGeom>
            <a:avLst/>
            <a:gdLst/>
            <a:ahLst/>
            <a:cxnLst/>
            <a:rect l="0" t="0" r="0" b="0"/>
            <a:pathLst>
              <a:path w="99061" h="106681">
                <a:moveTo>
                  <a:pt x="68580" y="53340"/>
                </a:moveTo>
                <a:lnTo>
                  <a:pt x="68580" y="53340"/>
                </a:lnTo>
                <a:lnTo>
                  <a:pt x="60960" y="45720"/>
                </a:lnTo>
                <a:lnTo>
                  <a:pt x="60960" y="45720"/>
                </a:lnTo>
                <a:lnTo>
                  <a:pt x="60960" y="38100"/>
                </a:lnTo>
                <a:lnTo>
                  <a:pt x="60960" y="38100"/>
                </a:lnTo>
                <a:lnTo>
                  <a:pt x="53340" y="38100"/>
                </a:lnTo>
                <a:lnTo>
                  <a:pt x="53340" y="38100"/>
                </a:lnTo>
                <a:lnTo>
                  <a:pt x="45720" y="38100"/>
                </a:lnTo>
                <a:lnTo>
                  <a:pt x="38100" y="3810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106680"/>
                </a:lnTo>
                <a:lnTo>
                  <a:pt x="30480" y="106680"/>
                </a:lnTo>
                <a:lnTo>
                  <a:pt x="38100" y="106680"/>
                </a:lnTo>
                <a:lnTo>
                  <a:pt x="53340" y="106680"/>
                </a:lnTo>
                <a:lnTo>
                  <a:pt x="60960" y="106680"/>
                </a:lnTo>
                <a:lnTo>
                  <a:pt x="76200" y="106680"/>
                </a:lnTo>
                <a:lnTo>
                  <a:pt x="83820" y="99060"/>
                </a:lnTo>
                <a:lnTo>
                  <a:pt x="83820" y="91440"/>
                </a:lnTo>
                <a:lnTo>
                  <a:pt x="91440" y="83820"/>
                </a:lnTo>
                <a:lnTo>
                  <a:pt x="91440" y="68580"/>
                </a:lnTo>
                <a:lnTo>
                  <a:pt x="99060" y="53340"/>
                </a:lnTo>
                <a:lnTo>
                  <a:pt x="99060" y="45720"/>
                </a:lnTo>
                <a:lnTo>
                  <a:pt x="91440" y="38100"/>
                </a:lnTo>
                <a:lnTo>
                  <a:pt x="91440" y="22860"/>
                </a:lnTo>
                <a:lnTo>
                  <a:pt x="91440" y="15240"/>
                </a:lnTo>
                <a:lnTo>
                  <a:pt x="83820" y="15240"/>
                </a:lnTo>
                <a:lnTo>
                  <a:pt x="83820" y="7620"/>
                </a:lnTo>
                <a:lnTo>
                  <a:pt x="76200" y="0"/>
                </a:lnTo>
                <a:lnTo>
                  <a:pt x="762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0" name="Freeform 17519"/>
          <p:cNvSpPr/>
          <p:nvPr/>
        </p:nvSpPr>
        <p:spPr>
          <a:xfrm>
            <a:off x="5303520" y="3962400"/>
            <a:ext cx="76201" cy="289561"/>
          </a:xfrm>
          <a:custGeom>
            <a:avLst/>
            <a:gdLst/>
            <a:ahLst/>
            <a:cxnLst/>
            <a:rect l="0" t="0" r="0" b="0"/>
            <a:pathLst>
              <a:path w="76201" h="28956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53340" y="45720"/>
                </a:lnTo>
                <a:lnTo>
                  <a:pt x="53340" y="60960"/>
                </a:lnTo>
                <a:lnTo>
                  <a:pt x="60960" y="76200"/>
                </a:lnTo>
                <a:lnTo>
                  <a:pt x="60960" y="99060"/>
                </a:lnTo>
                <a:lnTo>
                  <a:pt x="68580" y="121920"/>
                </a:lnTo>
                <a:lnTo>
                  <a:pt x="68580" y="137160"/>
                </a:lnTo>
                <a:lnTo>
                  <a:pt x="76200" y="160020"/>
                </a:lnTo>
                <a:lnTo>
                  <a:pt x="76200" y="182880"/>
                </a:lnTo>
                <a:lnTo>
                  <a:pt x="68580" y="198120"/>
                </a:lnTo>
                <a:lnTo>
                  <a:pt x="68580" y="220980"/>
                </a:lnTo>
                <a:lnTo>
                  <a:pt x="60960" y="236220"/>
                </a:lnTo>
                <a:lnTo>
                  <a:pt x="53340" y="251460"/>
                </a:lnTo>
                <a:lnTo>
                  <a:pt x="38100" y="259080"/>
                </a:lnTo>
                <a:lnTo>
                  <a:pt x="22860" y="274320"/>
                </a:lnTo>
                <a:lnTo>
                  <a:pt x="0" y="289560"/>
                </a:lnTo>
                <a:lnTo>
                  <a:pt x="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1" name="Freeform 17520"/>
          <p:cNvSpPr/>
          <p:nvPr/>
        </p:nvSpPr>
        <p:spPr>
          <a:xfrm>
            <a:off x="4693920" y="3970020"/>
            <a:ext cx="152401" cy="220981"/>
          </a:xfrm>
          <a:custGeom>
            <a:avLst/>
            <a:gdLst/>
            <a:ahLst/>
            <a:cxnLst/>
            <a:rect l="0" t="0" r="0" b="0"/>
            <a:pathLst>
              <a:path w="152401" h="220981">
                <a:moveTo>
                  <a:pt x="83820" y="0"/>
                </a:moveTo>
                <a:lnTo>
                  <a:pt x="76200" y="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8100" y="190500"/>
                </a:lnTo>
                <a:lnTo>
                  <a:pt x="60960" y="198120"/>
                </a:lnTo>
                <a:lnTo>
                  <a:pt x="83820" y="205740"/>
                </a:lnTo>
                <a:lnTo>
                  <a:pt x="106680" y="213360"/>
                </a:lnTo>
                <a:lnTo>
                  <a:pt x="152400" y="220980"/>
                </a:lnTo>
                <a:lnTo>
                  <a:pt x="15240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2" name="Freeform 17521"/>
          <p:cNvSpPr/>
          <p:nvPr/>
        </p:nvSpPr>
        <p:spPr>
          <a:xfrm>
            <a:off x="5387340" y="3939540"/>
            <a:ext cx="106681" cy="137161"/>
          </a:xfrm>
          <a:custGeom>
            <a:avLst/>
            <a:gdLst/>
            <a:ahLst/>
            <a:cxnLst/>
            <a:rect l="0" t="0" r="0" b="0"/>
            <a:pathLst>
              <a:path w="106681" h="1371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8580" y="45720"/>
                </a:lnTo>
                <a:lnTo>
                  <a:pt x="53340" y="5334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76200"/>
                </a:lnTo>
                <a:lnTo>
                  <a:pt x="22860" y="83820"/>
                </a:lnTo>
                <a:lnTo>
                  <a:pt x="22860" y="8382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06680"/>
                </a:lnTo>
                <a:lnTo>
                  <a:pt x="30480" y="114300"/>
                </a:lnTo>
                <a:lnTo>
                  <a:pt x="45720" y="121920"/>
                </a:lnTo>
                <a:lnTo>
                  <a:pt x="53340" y="121920"/>
                </a:lnTo>
                <a:lnTo>
                  <a:pt x="76200" y="129540"/>
                </a:lnTo>
                <a:lnTo>
                  <a:pt x="83820" y="129540"/>
                </a:lnTo>
                <a:lnTo>
                  <a:pt x="106680" y="137160"/>
                </a:lnTo>
                <a:lnTo>
                  <a:pt x="10668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5" name="Freeform 17524"/>
          <p:cNvSpPr/>
          <p:nvPr/>
        </p:nvSpPr>
        <p:spPr>
          <a:xfrm>
            <a:off x="6019800" y="4152900"/>
            <a:ext cx="190501" cy="7621"/>
          </a:xfrm>
          <a:custGeom>
            <a:avLst/>
            <a:gdLst/>
            <a:ahLst/>
            <a:cxnLst/>
            <a:rect l="0" t="0" r="0" b="0"/>
            <a:pathLst>
              <a:path w="190501" h="7621">
                <a:moveTo>
                  <a:pt x="0" y="7620"/>
                </a:moveTo>
                <a:lnTo>
                  <a:pt x="7620" y="762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52400" y="7620"/>
                </a:lnTo>
                <a:lnTo>
                  <a:pt x="190500" y="7620"/>
                </a:lnTo>
                <a:lnTo>
                  <a:pt x="1905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6" name="Freeform 17525"/>
          <p:cNvSpPr/>
          <p:nvPr/>
        </p:nvSpPr>
        <p:spPr>
          <a:xfrm>
            <a:off x="6149340" y="4244340"/>
            <a:ext cx="121921" cy="15241"/>
          </a:xfrm>
          <a:custGeom>
            <a:avLst/>
            <a:gdLst/>
            <a:ahLst/>
            <a:cxnLst/>
            <a:rect l="0" t="0" r="0" b="0"/>
            <a:pathLst>
              <a:path w="121921" h="1524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21920" y="15240"/>
                </a:lnTo>
                <a:lnTo>
                  <a:pt x="12192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7" name="Freeform 17526"/>
          <p:cNvSpPr/>
          <p:nvPr/>
        </p:nvSpPr>
        <p:spPr>
          <a:xfrm>
            <a:off x="6362700" y="4061460"/>
            <a:ext cx="129541" cy="220981"/>
          </a:xfrm>
          <a:custGeom>
            <a:avLst/>
            <a:gdLst/>
            <a:ahLst/>
            <a:cxnLst/>
            <a:rect l="0" t="0" r="0" b="0"/>
            <a:pathLst>
              <a:path w="129541" h="220981">
                <a:moveTo>
                  <a:pt x="129540" y="0"/>
                </a:moveTo>
                <a:lnTo>
                  <a:pt x="12954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99060" y="68580"/>
                </a:lnTo>
                <a:lnTo>
                  <a:pt x="91440" y="83820"/>
                </a:lnTo>
                <a:lnTo>
                  <a:pt x="83820" y="91440"/>
                </a:lnTo>
                <a:lnTo>
                  <a:pt x="76200" y="106680"/>
                </a:lnTo>
                <a:lnTo>
                  <a:pt x="60960" y="121920"/>
                </a:lnTo>
                <a:lnTo>
                  <a:pt x="53340" y="137160"/>
                </a:lnTo>
                <a:lnTo>
                  <a:pt x="38100" y="152400"/>
                </a:lnTo>
                <a:lnTo>
                  <a:pt x="30480" y="167640"/>
                </a:lnTo>
                <a:lnTo>
                  <a:pt x="22860" y="182880"/>
                </a:lnTo>
                <a:lnTo>
                  <a:pt x="15240" y="190500"/>
                </a:lnTo>
                <a:lnTo>
                  <a:pt x="7620" y="198120"/>
                </a:lnTo>
                <a:lnTo>
                  <a:pt x="7620" y="20574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8" name="Freeform 17527"/>
          <p:cNvSpPr/>
          <p:nvPr/>
        </p:nvSpPr>
        <p:spPr>
          <a:xfrm>
            <a:off x="6545580" y="4061460"/>
            <a:ext cx="91441" cy="213361"/>
          </a:xfrm>
          <a:custGeom>
            <a:avLst/>
            <a:gdLst/>
            <a:ahLst/>
            <a:cxnLst/>
            <a:rect l="0" t="0" r="0" b="0"/>
            <a:pathLst>
              <a:path w="91441" h="213361">
                <a:moveTo>
                  <a:pt x="91440" y="0"/>
                </a:moveTo>
                <a:lnTo>
                  <a:pt x="91440" y="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38100"/>
                </a:lnTo>
                <a:lnTo>
                  <a:pt x="68581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99060"/>
                </a:lnTo>
                <a:lnTo>
                  <a:pt x="38100" y="114300"/>
                </a:lnTo>
                <a:lnTo>
                  <a:pt x="30481" y="12954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19812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29" name="Freeform 17528"/>
          <p:cNvSpPr/>
          <p:nvPr/>
        </p:nvSpPr>
        <p:spPr>
          <a:xfrm>
            <a:off x="6659880" y="4038600"/>
            <a:ext cx="91441" cy="213361"/>
          </a:xfrm>
          <a:custGeom>
            <a:avLst/>
            <a:gdLst/>
            <a:ahLst/>
            <a:cxnLst/>
            <a:rect l="0" t="0" r="0" b="0"/>
            <a:pathLst>
              <a:path w="91441" h="21336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2286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1" y="60960"/>
                </a:lnTo>
                <a:lnTo>
                  <a:pt x="60960" y="76200"/>
                </a:lnTo>
                <a:lnTo>
                  <a:pt x="53340" y="99060"/>
                </a:lnTo>
                <a:lnTo>
                  <a:pt x="45720" y="114300"/>
                </a:lnTo>
                <a:lnTo>
                  <a:pt x="38100" y="137160"/>
                </a:lnTo>
                <a:lnTo>
                  <a:pt x="30481" y="152400"/>
                </a:lnTo>
                <a:lnTo>
                  <a:pt x="22860" y="175260"/>
                </a:lnTo>
                <a:lnTo>
                  <a:pt x="7620" y="19050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0" name="Freeform 17529"/>
          <p:cNvSpPr/>
          <p:nvPr/>
        </p:nvSpPr>
        <p:spPr>
          <a:xfrm>
            <a:off x="6758940" y="4236720"/>
            <a:ext cx="45722" cy="15241"/>
          </a:xfrm>
          <a:custGeom>
            <a:avLst/>
            <a:gdLst/>
            <a:ahLst/>
            <a:cxnLst/>
            <a:rect l="0" t="0" r="0" b="0"/>
            <a:pathLst>
              <a:path w="45722" h="15241">
                <a:moveTo>
                  <a:pt x="38100" y="7620"/>
                </a:move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15240" y="0"/>
                </a:lnTo>
                <a:lnTo>
                  <a:pt x="7621" y="0"/>
                </a:lnTo>
                <a:lnTo>
                  <a:pt x="7621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1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45721" y="15240"/>
                </a:lnTo>
                <a:lnTo>
                  <a:pt x="45721" y="15240"/>
                </a:lnTo>
                <a:lnTo>
                  <a:pt x="45721" y="15240"/>
                </a:lnTo>
                <a:lnTo>
                  <a:pt x="45721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1" name="Freeform 17530"/>
          <p:cNvSpPr/>
          <p:nvPr/>
        </p:nvSpPr>
        <p:spPr>
          <a:xfrm>
            <a:off x="6926580" y="4061460"/>
            <a:ext cx="175261" cy="182881"/>
          </a:xfrm>
          <a:custGeom>
            <a:avLst/>
            <a:gdLst/>
            <a:ahLst/>
            <a:cxnLst/>
            <a:rect l="0" t="0" r="0" b="0"/>
            <a:pathLst>
              <a:path w="175261" h="18288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1" y="15240"/>
                </a:lnTo>
                <a:lnTo>
                  <a:pt x="30481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1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1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1" y="1524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7620"/>
                </a:lnTo>
                <a:lnTo>
                  <a:pt x="167640" y="7620"/>
                </a:lnTo>
                <a:lnTo>
                  <a:pt x="16764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75260" y="7620"/>
                </a:lnTo>
                <a:lnTo>
                  <a:pt x="175260" y="15240"/>
                </a:lnTo>
                <a:lnTo>
                  <a:pt x="167640" y="15240"/>
                </a:lnTo>
                <a:lnTo>
                  <a:pt x="167640" y="15240"/>
                </a:lnTo>
                <a:lnTo>
                  <a:pt x="160020" y="22860"/>
                </a:lnTo>
                <a:lnTo>
                  <a:pt x="152400" y="30480"/>
                </a:lnTo>
                <a:lnTo>
                  <a:pt x="152400" y="3810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14300" y="60960"/>
                </a:lnTo>
                <a:lnTo>
                  <a:pt x="106681" y="76200"/>
                </a:lnTo>
                <a:lnTo>
                  <a:pt x="99060" y="83820"/>
                </a:lnTo>
                <a:lnTo>
                  <a:pt x="83820" y="99060"/>
                </a:lnTo>
                <a:lnTo>
                  <a:pt x="76200" y="106680"/>
                </a:lnTo>
                <a:lnTo>
                  <a:pt x="60960" y="114300"/>
                </a:lnTo>
                <a:lnTo>
                  <a:pt x="53340" y="129540"/>
                </a:lnTo>
                <a:lnTo>
                  <a:pt x="45720" y="137160"/>
                </a:lnTo>
                <a:lnTo>
                  <a:pt x="30481" y="144780"/>
                </a:lnTo>
                <a:lnTo>
                  <a:pt x="22860" y="152400"/>
                </a:lnTo>
                <a:lnTo>
                  <a:pt x="1524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7526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2" name="Freeform 17531"/>
          <p:cNvSpPr/>
          <p:nvPr/>
        </p:nvSpPr>
        <p:spPr>
          <a:xfrm>
            <a:off x="6941820" y="4175760"/>
            <a:ext cx="106681" cy="1"/>
          </a:xfrm>
          <a:custGeom>
            <a:avLst/>
            <a:gdLst/>
            <a:ahLst/>
            <a:cxnLst/>
            <a:rect l="0" t="0" r="0" b="0"/>
            <a:pathLst>
              <a:path w="10668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1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3" name="Freeform 17532"/>
          <p:cNvSpPr/>
          <p:nvPr/>
        </p:nvSpPr>
        <p:spPr>
          <a:xfrm>
            <a:off x="7101840" y="4084320"/>
            <a:ext cx="175261" cy="152401"/>
          </a:xfrm>
          <a:custGeom>
            <a:avLst/>
            <a:gdLst/>
            <a:ahLst/>
            <a:cxnLst/>
            <a:rect l="0" t="0" r="0" b="0"/>
            <a:pathLst>
              <a:path w="175261" h="15240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1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53340" y="22860"/>
                </a:lnTo>
                <a:lnTo>
                  <a:pt x="45721" y="30480"/>
                </a:lnTo>
                <a:lnTo>
                  <a:pt x="3810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7621" y="38100"/>
                </a:lnTo>
                <a:lnTo>
                  <a:pt x="7621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1" y="45720"/>
                </a:lnTo>
                <a:lnTo>
                  <a:pt x="7621" y="45720"/>
                </a:lnTo>
                <a:lnTo>
                  <a:pt x="22860" y="53340"/>
                </a:lnTo>
                <a:lnTo>
                  <a:pt x="30480" y="53340"/>
                </a:lnTo>
                <a:lnTo>
                  <a:pt x="45721" y="53340"/>
                </a:lnTo>
                <a:lnTo>
                  <a:pt x="60960" y="53340"/>
                </a:lnTo>
                <a:lnTo>
                  <a:pt x="76200" y="60960"/>
                </a:lnTo>
                <a:lnTo>
                  <a:pt x="99060" y="60960"/>
                </a:lnTo>
                <a:lnTo>
                  <a:pt x="114300" y="68580"/>
                </a:lnTo>
                <a:lnTo>
                  <a:pt x="129540" y="76200"/>
                </a:lnTo>
                <a:lnTo>
                  <a:pt x="144780" y="83820"/>
                </a:lnTo>
                <a:lnTo>
                  <a:pt x="160021" y="83820"/>
                </a:lnTo>
                <a:lnTo>
                  <a:pt x="167640" y="91440"/>
                </a:lnTo>
                <a:lnTo>
                  <a:pt x="175260" y="99060"/>
                </a:lnTo>
                <a:lnTo>
                  <a:pt x="175260" y="106680"/>
                </a:lnTo>
                <a:lnTo>
                  <a:pt x="175260" y="114300"/>
                </a:lnTo>
                <a:lnTo>
                  <a:pt x="175260" y="121920"/>
                </a:lnTo>
                <a:lnTo>
                  <a:pt x="167640" y="129540"/>
                </a:lnTo>
                <a:lnTo>
                  <a:pt x="160021" y="137160"/>
                </a:lnTo>
                <a:lnTo>
                  <a:pt x="152400" y="137160"/>
                </a:lnTo>
                <a:lnTo>
                  <a:pt x="137160" y="144780"/>
                </a:lnTo>
                <a:lnTo>
                  <a:pt x="121921" y="144780"/>
                </a:lnTo>
                <a:lnTo>
                  <a:pt x="106680" y="152400"/>
                </a:lnTo>
                <a:lnTo>
                  <a:pt x="91440" y="152400"/>
                </a:lnTo>
                <a:lnTo>
                  <a:pt x="83821" y="152400"/>
                </a:lnTo>
                <a:lnTo>
                  <a:pt x="68580" y="152400"/>
                </a:lnTo>
                <a:lnTo>
                  <a:pt x="45721" y="152400"/>
                </a:lnTo>
                <a:lnTo>
                  <a:pt x="45721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4" name="Freeform 17533"/>
          <p:cNvSpPr/>
          <p:nvPr/>
        </p:nvSpPr>
        <p:spPr>
          <a:xfrm>
            <a:off x="7231380" y="406908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1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838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5" name="Freeform 17534"/>
          <p:cNvSpPr/>
          <p:nvPr/>
        </p:nvSpPr>
        <p:spPr>
          <a:xfrm>
            <a:off x="7360920" y="4053840"/>
            <a:ext cx="167642" cy="167641"/>
          </a:xfrm>
          <a:custGeom>
            <a:avLst/>
            <a:gdLst/>
            <a:ahLst/>
            <a:cxnLst/>
            <a:rect l="0" t="0" r="0" b="0"/>
            <a:pathLst>
              <a:path w="167642" h="16764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1441" y="7620"/>
                </a:lnTo>
                <a:lnTo>
                  <a:pt x="91441" y="15240"/>
                </a:lnTo>
                <a:lnTo>
                  <a:pt x="91441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76200" y="30480"/>
                </a:lnTo>
                <a:lnTo>
                  <a:pt x="68580" y="38100"/>
                </a:lnTo>
                <a:lnTo>
                  <a:pt x="53341" y="3810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15241" y="60960"/>
                </a:lnTo>
                <a:lnTo>
                  <a:pt x="15241" y="60960"/>
                </a:lnTo>
                <a:lnTo>
                  <a:pt x="762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83820"/>
                </a:lnTo>
                <a:lnTo>
                  <a:pt x="15241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53341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106680" y="83820"/>
                </a:lnTo>
                <a:lnTo>
                  <a:pt x="121920" y="83820"/>
                </a:lnTo>
                <a:lnTo>
                  <a:pt x="129541" y="83820"/>
                </a:lnTo>
                <a:lnTo>
                  <a:pt x="144780" y="91440"/>
                </a:lnTo>
                <a:lnTo>
                  <a:pt x="152400" y="91440"/>
                </a:lnTo>
                <a:lnTo>
                  <a:pt x="160020" y="99060"/>
                </a:lnTo>
                <a:lnTo>
                  <a:pt x="167641" y="99060"/>
                </a:lnTo>
                <a:lnTo>
                  <a:pt x="167641" y="106680"/>
                </a:lnTo>
                <a:lnTo>
                  <a:pt x="167641" y="106680"/>
                </a:lnTo>
                <a:lnTo>
                  <a:pt x="167641" y="114300"/>
                </a:lnTo>
                <a:lnTo>
                  <a:pt x="160020" y="121920"/>
                </a:lnTo>
                <a:lnTo>
                  <a:pt x="160020" y="129540"/>
                </a:lnTo>
                <a:lnTo>
                  <a:pt x="152400" y="129540"/>
                </a:lnTo>
                <a:lnTo>
                  <a:pt x="137160" y="14478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99060" y="160020"/>
                </a:lnTo>
                <a:lnTo>
                  <a:pt x="83820" y="167640"/>
                </a:lnTo>
                <a:lnTo>
                  <a:pt x="76200" y="167640"/>
                </a:lnTo>
                <a:lnTo>
                  <a:pt x="68580" y="167640"/>
                </a:lnTo>
                <a:lnTo>
                  <a:pt x="60960" y="167640"/>
                </a:lnTo>
                <a:lnTo>
                  <a:pt x="53341" y="160020"/>
                </a:lnTo>
                <a:lnTo>
                  <a:pt x="45720" y="160020"/>
                </a:lnTo>
                <a:lnTo>
                  <a:pt x="4572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6" name="Freeform 17535"/>
          <p:cNvSpPr/>
          <p:nvPr/>
        </p:nvSpPr>
        <p:spPr>
          <a:xfrm>
            <a:off x="7475220" y="4046220"/>
            <a:ext cx="160021" cy="30481"/>
          </a:xfrm>
          <a:custGeom>
            <a:avLst/>
            <a:gdLst/>
            <a:ahLst/>
            <a:cxnLst/>
            <a:rect l="0" t="0" r="0" b="0"/>
            <a:pathLst>
              <a:path w="160021" h="3048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1" y="0"/>
                </a:lnTo>
                <a:lnTo>
                  <a:pt x="22860" y="0"/>
                </a:lnTo>
                <a:lnTo>
                  <a:pt x="38100" y="0"/>
                </a:lnTo>
                <a:lnTo>
                  <a:pt x="53341" y="7620"/>
                </a:lnTo>
                <a:lnTo>
                  <a:pt x="76200" y="7620"/>
                </a:lnTo>
                <a:lnTo>
                  <a:pt x="99060" y="15240"/>
                </a:lnTo>
                <a:lnTo>
                  <a:pt x="121920" y="22860"/>
                </a:lnTo>
                <a:lnTo>
                  <a:pt x="160020" y="30480"/>
                </a:lnTo>
                <a:lnTo>
                  <a:pt x="16002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7" name="Freeform 17536"/>
          <p:cNvSpPr/>
          <p:nvPr/>
        </p:nvSpPr>
        <p:spPr>
          <a:xfrm>
            <a:off x="6362700" y="4053840"/>
            <a:ext cx="144781" cy="259081"/>
          </a:xfrm>
          <a:custGeom>
            <a:avLst/>
            <a:gdLst/>
            <a:ahLst/>
            <a:cxnLst/>
            <a:rect l="0" t="0" r="0" b="0"/>
            <a:pathLst>
              <a:path w="144781" h="259081">
                <a:moveTo>
                  <a:pt x="144780" y="0"/>
                </a:move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3716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99060" y="38100"/>
                </a:lnTo>
                <a:lnTo>
                  <a:pt x="99060" y="38100"/>
                </a:lnTo>
                <a:lnTo>
                  <a:pt x="91440" y="38100"/>
                </a:lnTo>
                <a:lnTo>
                  <a:pt x="91440" y="45720"/>
                </a:lnTo>
                <a:lnTo>
                  <a:pt x="91440" y="45720"/>
                </a:lnTo>
                <a:lnTo>
                  <a:pt x="83820" y="53340"/>
                </a:lnTo>
                <a:lnTo>
                  <a:pt x="83820" y="53340"/>
                </a:lnTo>
                <a:lnTo>
                  <a:pt x="83820" y="60960"/>
                </a:lnTo>
                <a:lnTo>
                  <a:pt x="76200" y="68580"/>
                </a:lnTo>
                <a:lnTo>
                  <a:pt x="7620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60960" y="83820"/>
                </a:lnTo>
                <a:lnTo>
                  <a:pt x="60960" y="91440"/>
                </a:lnTo>
                <a:lnTo>
                  <a:pt x="53340" y="91440"/>
                </a:lnTo>
                <a:lnTo>
                  <a:pt x="53340" y="99060"/>
                </a:lnTo>
                <a:lnTo>
                  <a:pt x="45720" y="106680"/>
                </a:lnTo>
                <a:lnTo>
                  <a:pt x="45720" y="106680"/>
                </a:lnTo>
                <a:lnTo>
                  <a:pt x="38100" y="114300"/>
                </a:lnTo>
                <a:lnTo>
                  <a:pt x="38100" y="121920"/>
                </a:lnTo>
                <a:lnTo>
                  <a:pt x="30480" y="121920"/>
                </a:lnTo>
                <a:lnTo>
                  <a:pt x="30480" y="129540"/>
                </a:lnTo>
                <a:lnTo>
                  <a:pt x="22860" y="137160"/>
                </a:lnTo>
                <a:lnTo>
                  <a:pt x="22860" y="144780"/>
                </a:lnTo>
                <a:lnTo>
                  <a:pt x="15240" y="14478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  <a:lnTo>
                  <a:pt x="0" y="213360"/>
                </a:lnTo>
                <a:lnTo>
                  <a:pt x="0" y="220980"/>
                </a:lnTo>
                <a:lnTo>
                  <a:pt x="7620" y="220980"/>
                </a:lnTo>
                <a:lnTo>
                  <a:pt x="7620" y="228600"/>
                </a:lnTo>
                <a:lnTo>
                  <a:pt x="7620" y="236220"/>
                </a:lnTo>
                <a:lnTo>
                  <a:pt x="7620" y="236220"/>
                </a:lnTo>
                <a:lnTo>
                  <a:pt x="15240" y="243840"/>
                </a:lnTo>
                <a:lnTo>
                  <a:pt x="15240" y="243840"/>
                </a:lnTo>
                <a:lnTo>
                  <a:pt x="22860" y="251460"/>
                </a:lnTo>
                <a:lnTo>
                  <a:pt x="22860" y="251460"/>
                </a:lnTo>
                <a:lnTo>
                  <a:pt x="22860" y="259080"/>
                </a:lnTo>
                <a:lnTo>
                  <a:pt x="30480" y="259080"/>
                </a:lnTo>
                <a:lnTo>
                  <a:pt x="30480" y="259080"/>
                </a:lnTo>
                <a:lnTo>
                  <a:pt x="38100" y="259080"/>
                </a:lnTo>
                <a:lnTo>
                  <a:pt x="38100" y="259080"/>
                </a:lnTo>
                <a:lnTo>
                  <a:pt x="45720" y="259080"/>
                </a:lnTo>
                <a:lnTo>
                  <a:pt x="45720" y="259080"/>
                </a:lnTo>
                <a:lnTo>
                  <a:pt x="53340" y="251460"/>
                </a:lnTo>
                <a:lnTo>
                  <a:pt x="60960" y="251460"/>
                </a:lnTo>
                <a:lnTo>
                  <a:pt x="60960" y="251460"/>
                </a:lnTo>
                <a:lnTo>
                  <a:pt x="68580" y="243840"/>
                </a:lnTo>
                <a:lnTo>
                  <a:pt x="76200" y="243840"/>
                </a:lnTo>
                <a:lnTo>
                  <a:pt x="76200" y="236220"/>
                </a:lnTo>
                <a:lnTo>
                  <a:pt x="83820" y="228600"/>
                </a:lnTo>
                <a:lnTo>
                  <a:pt x="83820" y="228600"/>
                </a:lnTo>
                <a:lnTo>
                  <a:pt x="83820" y="220980"/>
                </a:lnTo>
                <a:lnTo>
                  <a:pt x="91440" y="213360"/>
                </a:lnTo>
                <a:lnTo>
                  <a:pt x="91440" y="205740"/>
                </a:lnTo>
                <a:lnTo>
                  <a:pt x="91440" y="198120"/>
                </a:lnTo>
                <a:lnTo>
                  <a:pt x="91440" y="190500"/>
                </a:lnTo>
                <a:lnTo>
                  <a:pt x="91440" y="190500"/>
                </a:lnTo>
                <a:lnTo>
                  <a:pt x="91440" y="182880"/>
                </a:lnTo>
                <a:lnTo>
                  <a:pt x="91440" y="175260"/>
                </a:lnTo>
                <a:lnTo>
                  <a:pt x="83820" y="175260"/>
                </a:lnTo>
                <a:lnTo>
                  <a:pt x="83820" y="167640"/>
                </a:lnTo>
                <a:lnTo>
                  <a:pt x="83820" y="167640"/>
                </a:lnTo>
                <a:lnTo>
                  <a:pt x="76200" y="160020"/>
                </a:lnTo>
                <a:lnTo>
                  <a:pt x="76200" y="160020"/>
                </a:lnTo>
                <a:lnTo>
                  <a:pt x="68580" y="160020"/>
                </a:lnTo>
                <a:lnTo>
                  <a:pt x="60960" y="152400"/>
                </a:lnTo>
                <a:lnTo>
                  <a:pt x="53340" y="152400"/>
                </a:lnTo>
                <a:lnTo>
                  <a:pt x="53340" y="152400"/>
                </a:lnTo>
                <a:lnTo>
                  <a:pt x="45720" y="152400"/>
                </a:lnTo>
                <a:lnTo>
                  <a:pt x="38100" y="160020"/>
                </a:lnTo>
                <a:lnTo>
                  <a:pt x="38100" y="160020"/>
                </a:lnTo>
                <a:lnTo>
                  <a:pt x="30480" y="160020"/>
                </a:lnTo>
                <a:lnTo>
                  <a:pt x="22860" y="167640"/>
                </a:lnTo>
                <a:lnTo>
                  <a:pt x="22860" y="167640"/>
                </a:lnTo>
                <a:lnTo>
                  <a:pt x="1524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198120"/>
                </a:lnTo>
                <a:lnTo>
                  <a:pt x="7620" y="205740"/>
                </a:lnTo>
                <a:lnTo>
                  <a:pt x="15240" y="213360"/>
                </a:lnTo>
                <a:lnTo>
                  <a:pt x="1524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8" name="Freeform 17537"/>
          <p:cNvSpPr/>
          <p:nvPr/>
        </p:nvSpPr>
        <p:spPr>
          <a:xfrm>
            <a:off x="3124200" y="4366260"/>
            <a:ext cx="365761" cy="350521"/>
          </a:xfrm>
          <a:custGeom>
            <a:avLst/>
            <a:gdLst/>
            <a:ahLst/>
            <a:cxnLst/>
            <a:rect l="0" t="0" r="0" b="0"/>
            <a:pathLst>
              <a:path w="365761" h="350521">
                <a:moveTo>
                  <a:pt x="76200" y="121920"/>
                </a:moveTo>
                <a:lnTo>
                  <a:pt x="76200" y="121920"/>
                </a:lnTo>
                <a:lnTo>
                  <a:pt x="76200" y="114300"/>
                </a:lnTo>
                <a:lnTo>
                  <a:pt x="76200" y="106680"/>
                </a:lnTo>
                <a:lnTo>
                  <a:pt x="76200" y="106680"/>
                </a:lnTo>
                <a:lnTo>
                  <a:pt x="76200" y="106680"/>
                </a:lnTo>
                <a:lnTo>
                  <a:pt x="76200" y="106680"/>
                </a:lnTo>
                <a:lnTo>
                  <a:pt x="76200" y="106680"/>
                </a:lnTo>
                <a:lnTo>
                  <a:pt x="76200" y="106680"/>
                </a:lnTo>
                <a:lnTo>
                  <a:pt x="76200" y="114300"/>
                </a:lnTo>
                <a:lnTo>
                  <a:pt x="76200" y="121920"/>
                </a:lnTo>
                <a:lnTo>
                  <a:pt x="76200" y="121920"/>
                </a:lnTo>
                <a:lnTo>
                  <a:pt x="76200" y="129540"/>
                </a:lnTo>
                <a:lnTo>
                  <a:pt x="76200" y="137160"/>
                </a:lnTo>
                <a:lnTo>
                  <a:pt x="76200" y="152400"/>
                </a:lnTo>
                <a:lnTo>
                  <a:pt x="68580" y="160020"/>
                </a:lnTo>
                <a:lnTo>
                  <a:pt x="60960" y="175260"/>
                </a:lnTo>
                <a:lnTo>
                  <a:pt x="53340" y="182880"/>
                </a:lnTo>
                <a:lnTo>
                  <a:pt x="53340" y="198120"/>
                </a:lnTo>
                <a:lnTo>
                  <a:pt x="45720" y="213360"/>
                </a:lnTo>
                <a:lnTo>
                  <a:pt x="38100" y="228600"/>
                </a:lnTo>
                <a:lnTo>
                  <a:pt x="38100" y="236220"/>
                </a:lnTo>
                <a:lnTo>
                  <a:pt x="30480" y="251460"/>
                </a:lnTo>
                <a:lnTo>
                  <a:pt x="30480" y="266700"/>
                </a:lnTo>
                <a:lnTo>
                  <a:pt x="30480" y="281940"/>
                </a:lnTo>
                <a:lnTo>
                  <a:pt x="22860" y="289560"/>
                </a:lnTo>
                <a:lnTo>
                  <a:pt x="22860" y="297180"/>
                </a:lnTo>
                <a:lnTo>
                  <a:pt x="22860" y="31242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22860" y="320040"/>
                </a:lnTo>
                <a:lnTo>
                  <a:pt x="30480" y="320040"/>
                </a:lnTo>
                <a:lnTo>
                  <a:pt x="30480" y="320040"/>
                </a:lnTo>
                <a:lnTo>
                  <a:pt x="30480" y="312420"/>
                </a:lnTo>
                <a:lnTo>
                  <a:pt x="30480" y="297180"/>
                </a:lnTo>
                <a:lnTo>
                  <a:pt x="30480" y="289560"/>
                </a:lnTo>
                <a:lnTo>
                  <a:pt x="30480" y="274320"/>
                </a:lnTo>
                <a:lnTo>
                  <a:pt x="30480" y="259080"/>
                </a:lnTo>
                <a:lnTo>
                  <a:pt x="22860" y="243840"/>
                </a:lnTo>
                <a:lnTo>
                  <a:pt x="22860" y="220980"/>
                </a:lnTo>
                <a:lnTo>
                  <a:pt x="15240" y="205740"/>
                </a:lnTo>
                <a:lnTo>
                  <a:pt x="15240" y="190500"/>
                </a:lnTo>
                <a:lnTo>
                  <a:pt x="15240" y="167640"/>
                </a:lnTo>
                <a:lnTo>
                  <a:pt x="7620" y="152400"/>
                </a:lnTo>
                <a:lnTo>
                  <a:pt x="7620" y="137160"/>
                </a:lnTo>
                <a:lnTo>
                  <a:pt x="7620" y="121920"/>
                </a:lnTo>
                <a:lnTo>
                  <a:pt x="0" y="106680"/>
                </a:lnTo>
                <a:lnTo>
                  <a:pt x="0" y="91440"/>
                </a:lnTo>
                <a:lnTo>
                  <a:pt x="0" y="76200"/>
                </a:lnTo>
                <a:lnTo>
                  <a:pt x="0" y="68580"/>
                </a:lnTo>
                <a:lnTo>
                  <a:pt x="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198120" y="15240"/>
                </a:lnTo>
                <a:lnTo>
                  <a:pt x="213360" y="15240"/>
                </a:lnTo>
                <a:lnTo>
                  <a:pt x="228600" y="15240"/>
                </a:lnTo>
                <a:lnTo>
                  <a:pt x="243840" y="15240"/>
                </a:lnTo>
                <a:lnTo>
                  <a:pt x="259080" y="15240"/>
                </a:lnTo>
                <a:lnTo>
                  <a:pt x="274320" y="15240"/>
                </a:lnTo>
                <a:lnTo>
                  <a:pt x="289560" y="15240"/>
                </a:lnTo>
                <a:lnTo>
                  <a:pt x="297180" y="22860"/>
                </a:lnTo>
                <a:lnTo>
                  <a:pt x="304800" y="22860"/>
                </a:lnTo>
                <a:lnTo>
                  <a:pt x="320040" y="30480"/>
                </a:lnTo>
                <a:lnTo>
                  <a:pt x="327660" y="30480"/>
                </a:lnTo>
                <a:lnTo>
                  <a:pt x="335280" y="38100"/>
                </a:lnTo>
                <a:lnTo>
                  <a:pt x="335280" y="45720"/>
                </a:lnTo>
                <a:lnTo>
                  <a:pt x="335280" y="53340"/>
                </a:lnTo>
                <a:lnTo>
                  <a:pt x="335280" y="60960"/>
                </a:lnTo>
                <a:lnTo>
                  <a:pt x="335280" y="68580"/>
                </a:lnTo>
                <a:lnTo>
                  <a:pt x="335280" y="76200"/>
                </a:lnTo>
                <a:lnTo>
                  <a:pt x="327660" y="83820"/>
                </a:lnTo>
                <a:lnTo>
                  <a:pt x="312420" y="91440"/>
                </a:lnTo>
                <a:lnTo>
                  <a:pt x="304800" y="99060"/>
                </a:lnTo>
                <a:lnTo>
                  <a:pt x="289560" y="99060"/>
                </a:lnTo>
                <a:lnTo>
                  <a:pt x="274320" y="106680"/>
                </a:lnTo>
                <a:lnTo>
                  <a:pt x="259080" y="121920"/>
                </a:lnTo>
                <a:lnTo>
                  <a:pt x="236220" y="121920"/>
                </a:lnTo>
                <a:lnTo>
                  <a:pt x="220980" y="129540"/>
                </a:lnTo>
                <a:lnTo>
                  <a:pt x="205740" y="137160"/>
                </a:lnTo>
                <a:lnTo>
                  <a:pt x="190500" y="144780"/>
                </a:lnTo>
                <a:lnTo>
                  <a:pt x="182880" y="152400"/>
                </a:lnTo>
                <a:lnTo>
                  <a:pt x="167640" y="152400"/>
                </a:lnTo>
                <a:lnTo>
                  <a:pt x="160020" y="160020"/>
                </a:lnTo>
                <a:lnTo>
                  <a:pt x="152400" y="160020"/>
                </a:lnTo>
                <a:lnTo>
                  <a:pt x="144780" y="167640"/>
                </a:lnTo>
                <a:lnTo>
                  <a:pt x="144780" y="167640"/>
                </a:lnTo>
                <a:lnTo>
                  <a:pt x="152400" y="175260"/>
                </a:lnTo>
                <a:lnTo>
                  <a:pt x="152400" y="175260"/>
                </a:lnTo>
                <a:lnTo>
                  <a:pt x="167640" y="182880"/>
                </a:lnTo>
                <a:lnTo>
                  <a:pt x="182880" y="190500"/>
                </a:lnTo>
                <a:lnTo>
                  <a:pt x="198120" y="190500"/>
                </a:lnTo>
                <a:lnTo>
                  <a:pt x="213360" y="198120"/>
                </a:lnTo>
                <a:lnTo>
                  <a:pt x="236220" y="205740"/>
                </a:lnTo>
                <a:lnTo>
                  <a:pt x="251460" y="220980"/>
                </a:lnTo>
                <a:lnTo>
                  <a:pt x="274320" y="228600"/>
                </a:lnTo>
                <a:lnTo>
                  <a:pt x="297180" y="236220"/>
                </a:lnTo>
                <a:lnTo>
                  <a:pt x="312420" y="251460"/>
                </a:lnTo>
                <a:lnTo>
                  <a:pt x="335280" y="259080"/>
                </a:lnTo>
                <a:lnTo>
                  <a:pt x="342900" y="274320"/>
                </a:lnTo>
                <a:lnTo>
                  <a:pt x="358140" y="281940"/>
                </a:lnTo>
                <a:lnTo>
                  <a:pt x="365760" y="289560"/>
                </a:lnTo>
                <a:lnTo>
                  <a:pt x="365760" y="297180"/>
                </a:lnTo>
                <a:lnTo>
                  <a:pt x="365760" y="312420"/>
                </a:lnTo>
                <a:lnTo>
                  <a:pt x="365760" y="320040"/>
                </a:lnTo>
                <a:lnTo>
                  <a:pt x="358140" y="327660"/>
                </a:lnTo>
                <a:lnTo>
                  <a:pt x="342900" y="327660"/>
                </a:lnTo>
                <a:lnTo>
                  <a:pt x="335280" y="335280"/>
                </a:lnTo>
                <a:lnTo>
                  <a:pt x="312420" y="342900"/>
                </a:lnTo>
                <a:lnTo>
                  <a:pt x="297180" y="342900"/>
                </a:lnTo>
                <a:lnTo>
                  <a:pt x="274320" y="342900"/>
                </a:lnTo>
                <a:lnTo>
                  <a:pt x="251460" y="350520"/>
                </a:lnTo>
                <a:lnTo>
                  <a:pt x="236220" y="350520"/>
                </a:lnTo>
                <a:lnTo>
                  <a:pt x="205740" y="350520"/>
                </a:lnTo>
                <a:lnTo>
                  <a:pt x="182880" y="350520"/>
                </a:lnTo>
                <a:lnTo>
                  <a:pt x="167640" y="342900"/>
                </a:lnTo>
                <a:lnTo>
                  <a:pt x="144780" y="342900"/>
                </a:lnTo>
                <a:lnTo>
                  <a:pt x="129540" y="342900"/>
                </a:lnTo>
                <a:lnTo>
                  <a:pt x="121920" y="335280"/>
                </a:lnTo>
                <a:lnTo>
                  <a:pt x="106680" y="327660"/>
                </a:lnTo>
                <a:lnTo>
                  <a:pt x="99060" y="327660"/>
                </a:lnTo>
                <a:lnTo>
                  <a:pt x="99060" y="320040"/>
                </a:lnTo>
                <a:lnTo>
                  <a:pt x="99060" y="312420"/>
                </a:lnTo>
                <a:lnTo>
                  <a:pt x="99060" y="297180"/>
                </a:lnTo>
                <a:lnTo>
                  <a:pt x="106680" y="289560"/>
                </a:lnTo>
                <a:lnTo>
                  <a:pt x="10668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39" name="Freeform 17538"/>
          <p:cNvSpPr/>
          <p:nvPr/>
        </p:nvSpPr>
        <p:spPr>
          <a:xfrm>
            <a:off x="3604260" y="4564380"/>
            <a:ext cx="137161" cy="22861"/>
          </a:xfrm>
          <a:custGeom>
            <a:avLst/>
            <a:gdLst/>
            <a:ahLst/>
            <a:cxnLst/>
            <a:rect l="0" t="0" r="0" b="0"/>
            <a:pathLst>
              <a:path w="137161" h="2286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0" name="Freeform 17539"/>
          <p:cNvSpPr/>
          <p:nvPr/>
        </p:nvSpPr>
        <p:spPr>
          <a:xfrm>
            <a:off x="3581400" y="4640580"/>
            <a:ext cx="137161" cy="22861"/>
          </a:xfrm>
          <a:custGeom>
            <a:avLst/>
            <a:gdLst/>
            <a:ahLst/>
            <a:cxnLst/>
            <a:rect l="0" t="0" r="0" b="0"/>
            <a:pathLst>
              <a:path w="137161" h="22861">
                <a:moveTo>
                  <a:pt x="0" y="22860"/>
                </a:moveTo>
                <a:lnTo>
                  <a:pt x="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1" name="Freeform 17540"/>
          <p:cNvSpPr/>
          <p:nvPr/>
        </p:nvSpPr>
        <p:spPr>
          <a:xfrm>
            <a:off x="3970020" y="4465320"/>
            <a:ext cx="220981" cy="228601"/>
          </a:xfrm>
          <a:custGeom>
            <a:avLst/>
            <a:gdLst/>
            <a:ahLst/>
            <a:cxnLst/>
            <a:rect l="0" t="0" r="0" b="0"/>
            <a:pathLst>
              <a:path w="220981" h="22860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7620"/>
                </a:lnTo>
                <a:lnTo>
                  <a:pt x="205740" y="7620"/>
                </a:lnTo>
                <a:lnTo>
                  <a:pt x="213360" y="7620"/>
                </a:lnTo>
                <a:lnTo>
                  <a:pt x="220980" y="15240"/>
                </a:lnTo>
                <a:lnTo>
                  <a:pt x="220980" y="22860"/>
                </a:lnTo>
                <a:lnTo>
                  <a:pt x="220980" y="30480"/>
                </a:lnTo>
                <a:lnTo>
                  <a:pt x="220980" y="38100"/>
                </a:lnTo>
                <a:lnTo>
                  <a:pt x="220980" y="38100"/>
                </a:lnTo>
                <a:lnTo>
                  <a:pt x="213360" y="53340"/>
                </a:lnTo>
                <a:lnTo>
                  <a:pt x="205740" y="60960"/>
                </a:lnTo>
                <a:lnTo>
                  <a:pt x="198120" y="68580"/>
                </a:lnTo>
                <a:lnTo>
                  <a:pt x="182880" y="76200"/>
                </a:lnTo>
                <a:lnTo>
                  <a:pt x="175260" y="91440"/>
                </a:lnTo>
                <a:lnTo>
                  <a:pt x="160020" y="106680"/>
                </a:lnTo>
                <a:lnTo>
                  <a:pt x="144780" y="121920"/>
                </a:lnTo>
                <a:lnTo>
                  <a:pt x="137160" y="129540"/>
                </a:lnTo>
                <a:lnTo>
                  <a:pt x="121920" y="144780"/>
                </a:lnTo>
                <a:lnTo>
                  <a:pt x="106680" y="152400"/>
                </a:lnTo>
                <a:lnTo>
                  <a:pt x="99060" y="167640"/>
                </a:lnTo>
                <a:lnTo>
                  <a:pt x="83820" y="175260"/>
                </a:lnTo>
                <a:lnTo>
                  <a:pt x="76200" y="190500"/>
                </a:lnTo>
                <a:lnTo>
                  <a:pt x="68580" y="198120"/>
                </a:lnTo>
                <a:lnTo>
                  <a:pt x="68580" y="205740"/>
                </a:lnTo>
                <a:lnTo>
                  <a:pt x="60960" y="213360"/>
                </a:lnTo>
                <a:lnTo>
                  <a:pt x="60960" y="220980"/>
                </a:lnTo>
                <a:lnTo>
                  <a:pt x="53340" y="220980"/>
                </a:lnTo>
                <a:lnTo>
                  <a:pt x="53340" y="228600"/>
                </a:lnTo>
                <a:lnTo>
                  <a:pt x="53340" y="228600"/>
                </a:lnTo>
                <a:lnTo>
                  <a:pt x="5334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2" name="Freeform 17541"/>
          <p:cNvSpPr/>
          <p:nvPr/>
        </p:nvSpPr>
        <p:spPr>
          <a:xfrm>
            <a:off x="3977640" y="4556760"/>
            <a:ext cx="190501" cy="30481"/>
          </a:xfrm>
          <a:custGeom>
            <a:avLst/>
            <a:gdLst/>
            <a:ahLst/>
            <a:cxnLst/>
            <a:rect l="0" t="0" r="0" b="0"/>
            <a:pathLst>
              <a:path w="190501" h="30481">
                <a:moveTo>
                  <a:pt x="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6002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3" name="Freeform 17542"/>
          <p:cNvSpPr/>
          <p:nvPr/>
        </p:nvSpPr>
        <p:spPr>
          <a:xfrm>
            <a:off x="4251960" y="4457700"/>
            <a:ext cx="205741" cy="251461"/>
          </a:xfrm>
          <a:custGeom>
            <a:avLst/>
            <a:gdLst/>
            <a:ahLst/>
            <a:cxnLst/>
            <a:rect l="0" t="0" r="0" b="0"/>
            <a:pathLst>
              <a:path w="205741" h="251461">
                <a:moveTo>
                  <a:pt x="83820" y="7620"/>
                </a:moveTo>
                <a:lnTo>
                  <a:pt x="8382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5334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76200"/>
                </a:lnTo>
                <a:lnTo>
                  <a:pt x="22860" y="76200"/>
                </a:lnTo>
                <a:lnTo>
                  <a:pt x="15240" y="76200"/>
                </a:lnTo>
                <a:lnTo>
                  <a:pt x="15240" y="8382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0480" y="83820"/>
                </a:lnTo>
                <a:lnTo>
                  <a:pt x="45720" y="83820"/>
                </a:lnTo>
                <a:lnTo>
                  <a:pt x="53340" y="91440"/>
                </a:lnTo>
                <a:lnTo>
                  <a:pt x="76200" y="91440"/>
                </a:lnTo>
                <a:lnTo>
                  <a:pt x="83820" y="99060"/>
                </a:lnTo>
                <a:lnTo>
                  <a:pt x="99060" y="106680"/>
                </a:lnTo>
                <a:lnTo>
                  <a:pt x="114300" y="114300"/>
                </a:lnTo>
                <a:lnTo>
                  <a:pt x="129540" y="121920"/>
                </a:lnTo>
                <a:lnTo>
                  <a:pt x="144780" y="129540"/>
                </a:lnTo>
                <a:lnTo>
                  <a:pt x="160020" y="144780"/>
                </a:lnTo>
                <a:lnTo>
                  <a:pt x="167640" y="160020"/>
                </a:lnTo>
                <a:lnTo>
                  <a:pt x="182880" y="167640"/>
                </a:lnTo>
                <a:lnTo>
                  <a:pt x="190500" y="182880"/>
                </a:lnTo>
                <a:lnTo>
                  <a:pt x="198120" y="198120"/>
                </a:lnTo>
                <a:lnTo>
                  <a:pt x="205740" y="213360"/>
                </a:lnTo>
                <a:lnTo>
                  <a:pt x="205740" y="220980"/>
                </a:lnTo>
                <a:lnTo>
                  <a:pt x="205740" y="228600"/>
                </a:lnTo>
                <a:lnTo>
                  <a:pt x="205740" y="243840"/>
                </a:lnTo>
                <a:lnTo>
                  <a:pt x="205740" y="251460"/>
                </a:lnTo>
                <a:lnTo>
                  <a:pt x="198120" y="251460"/>
                </a:lnTo>
                <a:lnTo>
                  <a:pt x="190500" y="251460"/>
                </a:lnTo>
                <a:lnTo>
                  <a:pt x="175260" y="251460"/>
                </a:lnTo>
                <a:lnTo>
                  <a:pt x="160020" y="251460"/>
                </a:lnTo>
                <a:lnTo>
                  <a:pt x="144780" y="251460"/>
                </a:lnTo>
                <a:lnTo>
                  <a:pt x="137160" y="236220"/>
                </a:lnTo>
                <a:lnTo>
                  <a:pt x="114300" y="228600"/>
                </a:lnTo>
                <a:lnTo>
                  <a:pt x="106680" y="220980"/>
                </a:lnTo>
                <a:lnTo>
                  <a:pt x="91440" y="205740"/>
                </a:lnTo>
                <a:lnTo>
                  <a:pt x="68580" y="190500"/>
                </a:lnTo>
                <a:lnTo>
                  <a:pt x="6858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4" name="Freeform 17543"/>
          <p:cNvSpPr/>
          <p:nvPr/>
        </p:nvSpPr>
        <p:spPr>
          <a:xfrm>
            <a:off x="4335780" y="4472940"/>
            <a:ext cx="190501" cy="22861"/>
          </a:xfrm>
          <a:custGeom>
            <a:avLst/>
            <a:gdLst/>
            <a:ahLst/>
            <a:cxnLst/>
            <a:rect l="0" t="0" r="0" b="0"/>
            <a:pathLst>
              <a:path w="190501" h="22861">
                <a:moveTo>
                  <a:pt x="0" y="22860"/>
                </a:moveTo>
                <a:lnTo>
                  <a:pt x="7620" y="22860"/>
                </a:lnTo>
                <a:lnTo>
                  <a:pt x="22860" y="1524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52400" y="0"/>
                </a:lnTo>
                <a:lnTo>
                  <a:pt x="16764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5" name="Freeform 17544"/>
          <p:cNvSpPr/>
          <p:nvPr/>
        </p:nvSpPr>
        <p:spPr>
          <a:xfrm>
            <a:off x="4549140" y="4411980"/>
            <a:ext cx="182881" cy="289561"/>
          </a:xfrm>
          <a:custGeom>
            <a:avLst/>
            <a:gdLst/>
            <a:ahLst/>
            <a:cxnLst/>
            <a:rect l="0" t="0" r="0" b="0"/>
            <a:pathLst>
              <a:path w="182881" h="289561">
                <a:moveTo>
                  <a:pt x="106680" y="7620"/>
                </a:moveTo>
                <a:lnTo>
                  <a:pt x="10668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8100"/>
                </a:lnTo>
                <a:lnTo>
                  <a:pt x="60960" y="53340"/>
                </a:lnTo>
                <a:lnTo>
                  <a:pt x="53340" y="60960"/>
                </a:lnTo>
                <a:lnTo>
                  <a:pt x="45720" y="76200"/>
                </a:lnTo>
                <a:lnTo>
                  <a:pt x="30480" y="91440"/>
                </a:lnTo>
                <a:lnTo>
                  <a:pt x="22860" y="106680"/>
                </a:lnTo>
                <a:lnTo>
                  <a:pt x="762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213360"/>
                </a:lnTo>
                <a:lnTo>
                  <a:pt x="15240" y="220980"/>
                </a:lnTo>
                <a:lnTo>
                  <a:pt x="22860" y="236220"/>
                </a:lnTo>
                <a:lnTo>
                  <a:pt x="38100" y="243840"/>
                </a:lnTo>
                <a:lnTo>
                  <a:pt x="45720" y="259080"/>
                </a:lnTo>
                <a:lnTo>
                  <a:pt x="60960" y="259080"/>
                </a:lnTo>
                <a:lnTo>
                  <a:pt x="76200" y="266700"/>
                </a:lnTo>
                <a:lnTo>
                  <a:pt x="91440" y="266700"/>
                </a:lnTo>
                <a:lnTo>
                  <a:pt x="99060" y="266700"/>
                </a:lnTo>
                <a:lnTo>
                  <a:pt x="106680" y="259080"/>
                </a:lnTo>
                <a:lnTo>
                  <a:pt x="121920" y="251460"/>
                </a:lnTo>
                <a:lnTo>
                  <a:pt x="121920" y="243840"/>
                </a:lnTo>
                <a:lnTo>
                  <a:pt x="129540" y="236220"/>
                </a:lnTo>
                <a:lnTo>
                  <a:pt x="129540" y="228600"/>
                </a:lnTo>
                <a:lnTo>
                  <a:pt x="121920" y="213360"/>
                </a:lnTo>
                <a:lnTo>
                  <a:pt x="114300" y="205740"/>
                </a:lnTo>
                <a:lnTo>
                  <a:pt x="106680" y="198120"/>
                </a:lnTo>
                <a:lnTo>
                  <a:pt x="99060" y="190500"/>
                </a:lnTo>
                <a:lnTo>
                  <a:pt x="91440" y="190500"/>
                </a:lnTo>
                <a:lnTo>
                  <a:pt x="83820" y="182880"/>
                </a:lnTo>
                <a:lnTo>
                  <a:pt x="76200" y="182880"/>
                </a:lnTo>
                <a:lnTo>
                  <a:pt x="68580" y="182880"/>
                </a:lnTo>
                <a:lnTo>
                  <a:pt x="60960" y="182880"/>
                </a:lnTo>
                <a:lnTo>
                  <a:pt x="53340" y="190500"/>
                </a:lnTo>
                <a:lnTo>
                  <a:pt x="53340" y="190500"/>
                </a:lnTo>
                <a:lnTo>
                  <a:pt x="53340" y="205740"/>
                </a:lnTo>
                <a:lnTo>
                  <a:pt x="53340" y="213360"/>
                </a:lnTo>
                <a:lnTo>
                  <a:pt x="60960" y="220980"/>
                </a:lnTo>
                <a:lnTo>
                  <a:pt x="68580" y="228600"/>
                </a:lnTo>
                <a:lnTo>
                  <a:pt x="83820" y="243840"/>
                </a:lnTo>
                <a:lnTo>
                  <a:pt x="91440" y="251460"/>
                </a:lnTo>
                <a:lnTo>
                  <a:pt x="106680" y="259080"/>
                </a:lnTo>
                <a:lnTo>
                  <a:pt x="121920" y="274320"/>
                </a:lnTo>
                <a:lnTo>
                  <a:pt x="137160" y="274320"/>
                </a:lnTo>
                <a:lnTo>
                  <a:pt x="152400" y="281940"/>
                </a:lnTo>
                <a:lnTo>
                  <a:pt x="182880" y="289560"/>
                </a:lnTo>
                <a:lnTo>
                  <a:pt x="18288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6" name="Freeform 17545"/>
          <p:cNvSpPr/>
          <p:nvPr/>
        </p:nvSpPr>
        <p:spPr>
          <a:xfrm>
            <a:off x="4739640" y="4358640"/>
            <a:ext cx="106681" cy="411481"/>
          </a:xfrm>
          <a:custGeom>
            <a:avLst/>
            <a:gdLst/>
            <a:ahLst/>
            <a:cxnLst/>
            <a:rect l="0" t="0" r="0" b="0"/>
            <a:pathLst>
              <a:path w="106681" h="411481">
                <a:moveTo>
                  <a:pt x="7620" y="0"/>
                </a:move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30480"/>
                </a:lnTo>
                <a:lnTo>
                  <a:pt x="30480" y="45720"/>
                </a:lnTo>
                <a:lnTo>
                  <a:pt x="38100" y="53340"/>
                </a:lnTo>
                <a:lnTo>
                  <a:pt x="45720" y="68580"/>
                </a:lnTo>
                <a:lnTo>
                  <a:pt x="60960" y="91440"/>
                </a:lnTo>
                <a:lnTo>
                  <a:pt x="68580" y="106680"/>
                </a:lnTo>
                <a:lnTo>
                  <a:pt x="76200" y="129540"/>
                </a:lnTo>
                <a:lnTo>
                  <a:pt x="83820" y="160020"/>
                </a:lnTo>
                <a:lnTo>
                  <a:pt x="91440" y="182880"/>
                </a:lnTo>
                <a:lnTo>
                  <a:pt x="99060" y="213360"/>
                </a:lnTo>
                <a:lnTo>
                  <a:pt x="106680" y="243840"/>
                </a:lnTo>
                <a:lnTo>
                  <a:pt x="106680" y="266700"/>
                </a:lnTo>
                <a:lnTo>
                  <a:pt x="106680" y="297180"/>
                </a:lnTo>
                <a:lnTo>
                  <a:pt x="99060" y="320040"/>
                </a:lnTo>
                <a:lnTo>
                  <a:pt x="99060" y="350520"/>
                </a:lnTo>
                <a:lnTo>
                  <a:pt x="91440" y="365760"/>
                </a:lnTo>
                <a:lnTo>
                  <a:pt x="76200" y="388620"/>
                </a:lnTo>
                <a:lnTo>
                  <a:pt x="53340" y="411480"/>
                </a:lnTo>
                <a:lnTo>
                  <a:pt x="53340" y="411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7" name="Freeform 17546"/>
          <p:cNvSpPr/>
          <p:nvPr/>
        </p:nvSpPr>
        <p:spPr>
          <a:xfrm>
            <a:off x="3832860" y="4358640"/>
            <a:ext cx="243841" cy="434341"/>
          </a:xfrm>
          <a:custGeom>
            <a:avLst/>
            <a:gdLst/>
            <a:ahLst/>
            <a:cxnLst/>
            <a:rect l="0" t="0" r="0" b="0"/>
            <a:pathLst>
              <a:path w="243841" h="434341">
                <a:moveTo>
                  <a:pt x="175260" y="7620"/>
                </a:moveTo>
                <a:lnTo>
                  <a:pt x="160020" y="0"/>
                </a:lnTo>
                <a:lnTo>
                  <a:pt x="144780" y="0"/>
                </a:lnTo>
                <a:lnTo>
                  <a:pt x="129540" y="7620"/>
                </a:lnTo>
                <a:lnTo>
                  <a:pt x="114300" y="7620"/>
                </a:lnTo>
                <a:lnTo>
                  <a:pt x="99060" y="15240"/>
                </a:lnTo>
                <a:lnTo>
                  <a:pt x="83820" y="30480"/>
                </a:lnTo>
                <a:lnTo>
                  <a:pt x="68580" y="38100"/>
                </a:lnTo>
                <a:lnTo>
                  <a:pt x="53340" y="53340"/>
                </a:lnTo>
                <a:lnTo>
                  <a:pt x="38100" y="76200"/>
                </a:lnTo>
                <a:lnTo>
                  <a:pt x="22860" y="91440"/>
                </a:lnTo>
                <a:lnTo>
                  <a:pt x="15240" y="114300"/>
                </a:lnTo>
                <a:lnTo>
                  <a:pt x="7620" y="144780"/>
                </a:lnTo>
                <a:lnTo>
                  <a:pt x="0" y="167640"/>
                </a:lnTo>
                <a:lnTo>
                  <a:pt x="0" y="198120"/>
                </a:lnTo>
                <a:lnTo>
                  <a:pt x="7620" y="220980"/>
                </a:lnTo>
                <a:lnTo>
                  <a:pt x="15240" y="251460"/>
                </a:lnTo>
                <a:lnTo>
                  <a:pt x="22860" y="281940"/>
                </a:lnTo>
                <a:lnTo>
                  <a:pt x="45720" y="312420"/>
                </a:lnTo>
                <a:lnTo>
                  <a:pt x="68580" y="335280"/>
                </a:lnTo>
                <a:lnTo>
                  <a:pt x="99060" y="365760"/>
                </a:lnTo>
                <a:lnTo>
                  <a:pt x="137160" y="388620"/>
                </a:lnTo>
                <a:lnTo>
                  <a:pt x="175260" y="403860"/>
                </a:lnTo>
                <a:lnTo>
                  <a:pt x="243840" y="434340"/>
                </a:lnTo>
                <a:lnTo>
                  <a:pt x="243840" y="434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8" name="Freeform 17547"/>
          <p:cNvSpPr/>
          <p:nvPr/>
        </p:nvSpPr>
        <p:spPr>
          <a:xfrm>
            <a:off x="4846320" y="4411980"/>
            <a:ext cx="236221" cy="411481"/>
          </a:xfrm>
          <a:custGeom>
            <a:avLst/>
            <a:gdLst/>
            <a:ahLst/>
            <a:cxnLst/>
            <a:rect l="0" t="0" r="0" b="0"/>
            <a:pathLst>
              <a:path w="236221" h="411481">
                <a:moveTo>
                  <a:pt x="121920" y="7620"/>
                </a:moveTo>
                <a:lnTo>
                  <a:pt x="121920" y="7620"/>
                </a:lnTo>
                <a:lnTo>
                  <a:pt x="12192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8100"/>
                </a:lnTo>
                <a:lnTo>
                  <a:pt x="76200" y="45720"/>
                </a:lnTo>
                <a:lnTo>
                  <a:pt x="6858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30480" y="114300"/>
                </a:lnTo>
                <a:lnTo>
                  <a:pt x="22860" y="137160"/>
                </a:lnTo>
                <a:lnTo>
                  <a:pt x="7620" y="160020"/>
                </a:lnTo>
                <a:lnTo>
                  <a:pt x="7620" y="182880"/>
                </a:lnTo>
                <a:lnTo>
                  <a:pt x="0" y="205740"/>
                </a:lnTo>
                <a:lnTo>
                  <a:pt x="0" y="228600"/>
                </a:lnTo>
                <a:lnTo>
                  <a:pt x="0" y="251460"/>
                </a:lnTo>
                <a:lnTo>
                  <a:pt x="15240" y="274320"/>
                </a:lnTo>
                <a:lnTo>
                  <a:pt x="30480" y="304800"/>
                </a:lnTo>
                <a:lnTo>
                  <a:pt x="45720" y="320040"/>
                </a:lnTo>
                <a:lnTo>
                  <a:pt x="76200" y="342900"/>
                </a:lnTo>
                <a:lnTo>
                  <a:pt x="106680" y="365760"/>
                </a:lnTo>
                <a:lnTo>
                  <a:pt x="144780" y="381000"/>
                </a:lnTo>
                <a:lnTo>
                  <a:pt x="182880" y="388620"/>
                </a:lnTo>
                <a:lnTo>
                  <a:pt x="236220" y="411480"/>
                </a:lnTo>
                <a:lnTo>
                  <a:pt x="236220" y="411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49" name="Freeform 17548"/>
          <p:cNvSpPr/>
          <p:nvPr/>
        </p:nvSpPr>
        <p:spPr>
          <a:xfrm>
            <a:off x="5044440" y="4472940"/>
            <a:ext cx="190501" cy="312421"/>
          </a:xfrm>
          <a:custGeom>
            <a:avLst/>
            <a:gdLst/>
            <a:ahLst/>
            <a:cxnLst/>
            <a:rect l="0" t="0" r="0" b="0"/>
            <a:pathLst>
              <a:path w="190501" h="31242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82880" y="53340"/>
                </a:lnTo>
                <a:lnTo>
                  <a:pt x="175260" y="60960"/>
                </a:lnTo>
                <a:lnTo>
                  <a:pt x="167640" y="68580"/>
                </a:lnTo>
                <a:lnTo>
                  <a:pt x="152400" y="83820"/>
                </a:lnTo>
                <a:lnTo>
                  <a:pt x="144780" y="91440"/>
                </a:lnTo>
                <a:lnTo>
                  <a:pt x="129540" y="106680"/>
                </a:lnTo>
                <a:lnTo>
                  <a:pt x="121920" y="121920"/>
                </a:lnTo>
                <a:lnTo>
                  <a:pt x="106680" y="137160"/>
                </a:lnTo>
                <a:lnTo>
                  <a:pt x="91440" y="152400"/>
                </a:lnTo>
                <a:lnTo>
                  <a:pt x="83820" y="167640"/>
                </a:lnTo>
                <a:lnTo>
                  <a:pt x="76200" y="182880"/>
                </a:lnTo>
                <a:lnTo>
                  <a:pt x="68580" y="198120"/>
                </a:lnTo>
                <a:lnTo>
                  <a:pt x="60960" y="213360"/>
                </a:lnTo>
                <a:lnTo>
                  <a:pt x="53340" y="228600"/>
                </a:lnTo>
                <a:lnTo>
                  <a:pt x="53340" y="243840"/>
                </a:lnTo>
                <a:lnTo>
                  <a:pt x="45720" y="259080"/>
                </a:lnTo>
                <a:lnTo>
                  <a:pt x="45720" y="274320"/>
                </a:lnTo>
                <a:lnTo>
                  <a:pt x="45720" y="281940"/>
                </a:lnTo>
                <a:lnTo>
                  <a:pt x="53340" y="297180"/>
                </a:lnTo>
                <a:lnTo>
                  <a:pt x="53340" y="297180"/>
                </a:lnTo>
                <a:lnTo>
                  <a:pt x="53340" y="312420"/>
                </a:lnTo>
                <a:lnTo>
                  <a:pt x="53340" y="3124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0" name="Freeform 17549"/>
          <p:cNvSpPr/>
          <p:nvPr/>
        </p:nvSpPr>
        <p:spPr>
          <a:xfrm>
            <a:off x="5044440" y="4594860"/>
            <a:ext cx="182881" cy="30481"/>
          </a:xfrm>
          <a:custGeom>
            <a:avLst/>
            <a:gdLst/>
            <a:ahLst/>
            <a:cxnLst/>
            <a:rect l="0" t="0" r="0" b="0"/>
            <a:pathLst>
              <a:path w="182881" h="30481">
                <a:moveTo>
                  <a:pt x="0" y="30480"/>
                </a:moveTo>
                <a:lnTo>
                  <a:pt x="0" y="22860"/>
                </a:lnTo>
                <a:lnTo>
                  <a:pt x="22860" y="22860"/>
                </a:lnTo>
                <a:lnTo>
                  <a:pt x="38100" y="15240"/>
                </a:lnTo>
                <a:lnTo>
                  <a:pt x="53340" y="15240"/>
                </a:lnTo>
                <a:lnTo>
                  <a:pt x="76200" y="15240"/>
                </a:lnTo>
                <a:lnTo>
                  <a:pt x="99060" y="7620"/>
                </a:lnTo>
                <a:lnTo>
                  <a:pt x="121920" y="7620"/>
                </a:lnTo>
                <a:lnTo>
                  <a:pt x="14478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1" name="Freeform 17550"/>
          <p:cNvSpPr/>
          <p:nvPr/>
        </p:nvSpPr>
        <p:spPr>
          <a:xfrm>
            <a:off x="5273040" y="4457700"/>
            <a:ext cx="205741" cy="243841"/>
          </a:xfrm>
          <a:custGeom>
            <a:avLst/>
            <a:gdLst/>
            <a:ahLst/>
            <a:cxnLst/>
            <a:rect l="0" t="0" r="0" b="0"/>
            <a:pathLst>
              <a:path w="205741" h="243841">
                <a:moveTo>
                  <a:pt x="68580" y="7620"/>
                </a:moveTo>
                <a:lnTo>
                  <a:pt x="6858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22860" y="4572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22860" y="106680"/>
                </a:lnTo>
                <a:lnTo>
                  <a:pt x="30480" y="106680"/>
                </a:lnTo>
                <a:lnTo>
                  <a:pt x="45720" y="106680"/>
                </a:lnTo>
                <a:lnTo>
                  <a:pt x="53340" y="106680"/>
                </a:lnTo>
                <a:lnTo>
                  <a:pt x="68580" y="11430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14300" y="121920"/>
                </a:lnTo>
                <a:lnTo>
                  <a:pt x="129540" y="121920"/>
                </a:lnTo>
                <a:lnTo>
                  <a:pt x="144780" y="129540"/>
                </a:lnTo>
                <a:lnTo>
                  <a:pt x="160020" y="137160"/>
                </a:lnTo>
                <a:lnTo>
                  <a:pt x="167640" y="144780"/>
                </a:lnTo>
                <a:lnTo>
                  <a:pt x="182880" y="152400"/>
                </a:lnTo>
                <a:lnTo>
                  <a:pt x="190500" y="160020"/>
                </a:lnTo>
                <a:lnTo>
                  <a:pt x="198120" y="167640"/>
                </a:lnTo>
                <a:lnTo>
                  <a:pt x="205740" y="182880"/>
                </a:lnTo>
                <a:lnTo>
                  <a:pt x="205740" y="190500"/>
                </a:lnTo>
                <a:lnTo>
                  <a:pt x="205740" y="198120"/>
                </a:lnTo>
                <a:lnTo>
                  <a:pt x="205740" y="205740"/>
                </a:lnTo>
                <a:lnTo>
                  <a:pt x="198120" y="213360"/>
                </a:lnTo>
                <a:lnTo>
                  <a:pt x="198120" y="220980"/>
                </a:lnTo>
                <a:lnTo>
                  <a:pt x="190500" y="228600"/>
                </a:lnTo>
                <a:lnTo>
                  <a:pt x="182880" y="236220"/>
                </a:lnTo>
                <a:lnTo>
                  <a:pt x="167640" y="236220"/>
                </a:lnTo>
                <a:lnTo>
                  <a:pt x="160020" y="243840"/>
                </a:lnTo>
                <a:lnTo>
                  <a:pt x="144780" y="243840"/>
                </a:lnTo>
                <a:lnTo>
                  <a:pt x="129540" y="243840"/>
                </a:lnTo>
                <a:lnTo>
                  <a:pt x="114300" y="236220"/>
                </a:lnTo>
                <a:lnTo>
                  <a:pt x="91440" y="236220"/>
                </a:lnTo>
                <a:lnTo>
                  <a:pt x="9144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2" name="Freeform 17551"/>
          <p:cNvSpPr/>
          <p:nvPr/>
        </p:nvSpPr>
        <p:spPr>
          <a:xfrm>
            <a:off x="5334000" y="4465320"/>
            <a:ext cx="190501" cy="7621"/>
          </a:xfrm>
          <a:custGeom>
            <a:avLst/>
            <a:gdLst/>
            <a:ahLst/>
            <a:cxnLst/>
            <a:rect l="0" t="0" r="0" b="0"/>
            <a:pathLst>
              <a:path w="190501" h="7621">
                <a:moveTo>
                  <a:pt x="0" y="0"/>
                </a:moveTo>
                <a:lnTo>
                  <a:pt x="762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90500" y="7620"/>
                </a:lnTo>
                <a:lnTo>
                  <a:pt x="1905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3" name="Freeform 17552"/>
          <p:cNvSpPr/>
          <p:nvPr/>
        </p:nvSpPr>
        <p:spPr>
          <a:xfrm>
            <a:off x="5524500" y="4404360"/>
            <a:ext cx="205741" cy="297181"/>
          </a:xfrm>
          <a:custGeom>
            <a:avLst/>
            <a:gdLst/>
            <a:ahLst/>
            <a:cxnLst/>
            <a:rect l="0" t="0" r="0" b="0"/>
            <a:pathLst>
              <a:path w="205741" h="29718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45720"/>
                </a:lnTo>
                <a:lnTo>
                  <a:pt x="76200" y="60960"/>
                </a:lnTo>
                <a:lnTo>
                  <a:pt x="6858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0480" y="114300"/>
                </a:lnTo>
                <a:lnTo>
                  <a:pt x="2286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7620" y="228600"/>
                </a:lnTo>
                <a:lnTo>
                  <a:pt x="22860" y="236220"/>
                </a:lnTo>
                <a:lnTo>
                  <a:pt x="38100" y="243840"/>
                </a:lnTo>
                <a:lnTo>
                  <a:pt x="53340" y="251460"/>
                </a:lnTo>
                <a:lnTo>
                  <a:pt x="76200" y="251460"/>
                </a:lnTo>
                <a:lnTo>
                  <a:pt x="99060" y="251460"/>
                </a:lnTo>
                <a:lnTo>
                  <a:pt x="121920" y="243840"/>
                </a:lnTo>
                <a:lnTo>
                  <a:pt x="144780" y="243840"/>
                </a:lnTo>
                <a:lnTo>
                  <a:pt x="160020" y="236220"/>
                </a:lnTo>
                <a:lnTo>
                  <a:pt x="175260" y="236220"/>
                </a:lnTo>
                <a:lnTo>
                  <a:pt x="190500" y="228600"/>
                </a:lnTo>
                <a:lnTo>
                  <a:pt x="198120" y="220980"/>
                </a:lnTo>
                <a:lnTo>
                  <a:pt x="205740" y="213360"/>
                </a:lnTo>
                <a:lnTo>
                  <a:pt x="205740" y="205740"/>
                </a:lnTo>
                <a:lnTo>
                  <a:pt x="205740" y="198120"/>
                </a:lnTo>
                <a:lnTo>
                  <a:pt x="205740" y="190500"/>
                </a:lnTo>
                <a:lnTo>
                  <a:pt x="198120" y="190500"/>
                </a:lnTo>
                <a:lnTo>
                  <a:pt x="190500" y="182880"/>
                </a:lnTo>
                <a:lnTo>
                  <a:pt x="182880" y="182880"/>
                </a:lnTo>
                <a:lnTo>
                  <a:pt x="167640" y="182880"/>
                </a:lnTo>
                <a:lnTo>
                  <a:pt x="152400" y="182880"/>
                </a:lnTo>
                <a:lnTo>
                  <a:pt x="137160" y="182880"/>
                </a:lnTo>
                <a:lnTo>
                  <a:pt x="129540" y="190500"/>
                </a:lnTo>
                <a:lnTo>
                  <a:pt x="114300" y="198120"/>
                </a:lnTo>
                <a:lnTo>
                  <a:pt x="106680" y="205740"/>
                </a:lnTo>
                <a:lnTo>
                  <a:pt x="106680" y="220980"/>
                </a:lnTo>
                <a:lnTo>
                  <a:pt x="106680" y="228600"/>
                </a:lnTo>
                <a:lnTo>
                  <a:pt x="114300" y="243840"/>
                </a:lnTo>
                <a:lnTo>
                  <a:pt x="121920" y="259080"/>
                </a:lnTo>
                <a:lnTo>
                  <a:pt x="129540" y="266700"/>
                </a:lnTo>
                <a:lnTo>
                  <a:pt x="144780" y="274320"/>
                </a:lnTo>
                <a:lnTo>
                  <a:pt x="160020" y="281940"/>
                </a:lnTo>
                <a:lnTo>
                  <a:pt x="182880" y="297180"/>
                </a:lnTo>
                <a:lnTo>
                  <a:pt x="182880" y="2971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4" name="Freeform 17553"/>
          <p:cNvSpPr/>
          <p:nvPr/>
        </p:nvSpPr>
        <p:spPr>
          <a:xfrm>
            <a:off x="5699760" y="4373880"/>
            <a:ext cx="137161" cy="419101"/>
          </a:xfrm>
          <a:custGeom>
            <a:avLst/>
            <a:gdLst/>
            <a:ahLst/>
            <a:cxnLst/>
            <a:rect l="0" t="0" r="0" b="0"/>
            <a:pathLst>
              <a:path w="137161" h="4191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22860"/>
                </a:lnTo>
                <a:lnTo>
                  <a:pt x="15240" y="30480"/>
                </a:lnTo>
                <a:lnTo>
                  <a:pt x="22860" y="45720"/>
                </a:lnTo>
                <a:lnTo>
                  <a:pt x="30480" y="68580"/>
                </a:lnTo>
                <a:lnTo>
                  <a:pt x="53340" y="91440"/>
                </a:lnTo>
                <a:lnTo>
                  <a:pt x="68580" y="114300"/>
                </a:lnTo>
                <a:lnTo>
                  <a:pt x="83820" y="144780"/>
                </a:lnTo>
                <a:lnTo>
                  <a:pt x="99060" y="175260"/>
                </a:lnTo>
                <a:lnTo>
                  <a:pt x="114300" y="205740"/>
                </a:lnTo>
                <a:lnTo>
                  <a:pt x="121920" y="236220"/>
                </a:lnTo>
                <a:lnTo>
                  <a:pt x="129540" y="274320"/>
                </a:lnTo>
                <a:lnTo>
                  <a:pt x="137160" y="304800"/>
                </a:lnTo>
                <a:lnTo>
                  <a:pt x="129540" y="335280"/>
                </a:lnTo>
                <a:lnTo>
                  <a:pt x="121920" y="365760"/>
                </a:lnTo>
                <a:lnTo>
                  <a:pt x="99060" y="388620"/>
                </a:lnTo>
                <a:lnTo>
                  <a:pt x="76200" y="396240"/>
                </a:lnTo>
                <a:lnTo>
                  <a:pt x="38100" y="419100"/>
                </a:lnTo>
                <a:lnTo>
                  <a:pt x="38100" y="419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5" name="Freeform 17554"/>
          <p:cNvSpPr/>
          <p:nvPr/>
        </p:nvSpPr>
        <p:spPr>
          <a:xfrm>
            <a:off x="5996940" y="4594860"/>
            <a:ext cx="198121" cy="30481"/>
          </a:xfrm>
          <a:custGeom>
            <a:avLst/>
            <a:gdLst/>
            <a:ahLst/>
            <a:cxnLst/>
            <a:rect l="0" t="0" r="0" b="0"/>
            <a:pathLst>
              <a:path w="198121" h="30481">
                <a:moveTo>
                  <a:pt x="0" y="30480"/>
                </a:moveTo>
                <a:lnTo>
                  <a:pt x="762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192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6" name="Freeform 17555"/>
          <p:cNvSpPr/>
          <p:nvPr/>
        </p:nvSpPr>
        <p:spPr>
          <a:xfrm>
            <a:off x="6035040" y="468630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15240"/>
                </a:moveTo>
                <a:lnTo>
                  <a:pt x="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7" name="Freeform 17556"/>
          <p:cNvSpPr/>
          <p:nvPr/>
        </p:nvSpPr>
        <p:spPr>
          <a:xfrm>
            <a:off x="6324600" y="4533900"/>
            <a:ext cx="213362" cy="220981"/>
          </a:xfrm>
          <a:custGeom>
            <a:avLst/>
            <a:gdLst/>
            <a:ahLst/>
            <a:cxnLst/>
            <a:rect l="0" t="0" r="0" b="0"/>
            <a:pathLst>
              <a:path w="213362" h="22098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45720" y="53340"/>
                </a:lnTo>
                <a:lnTo>
                  <a:pt x="68580" y="53340"/>
                </a:lnTo>
                <a:lnTo>
                  <a:pt x="76200" y="60960"/>
                </a:lnTo>
                <a:lnTo>
                  <a:pt x="91440" y="60960"/>
                </a:lnTo>
                <a:lnTo>
                  <a:pt x="106680" y="68580"/>
                </a:lnTo>
                <a:lnTo>
                  <a:pt x="121920" y="68580"/>
                </a:lnTo>
                <a:lnTo>
                  <a:pt x="137160" y="68580"/>
                </a:lnTo>
                <a:lnTo>
                  <a:pt x="152400" y="76200"/>
                </a:lnTo>
                <a:lnTo>
                  <a:pt x="167640" y="83820"/>
                </a:lnTo>
                <a:lnTo>
                  <a:pt x="175260" y="91440"/>
                </a:lnTo>
                <a:lnTo>
                  <a:pt x="190500" y="99060"/>
                </a:lnTo>
                <a:lnTo>
                  <a:pt x="198120" y="106680"/>
                </a:lnTo>
                <a:lnTo>
                  <a:pt x="205740" y="121920"/>
                </a:lnTo>
                <a:lnTo>
                  <a:pt x="213361" y="129540"/>
                </a:lnTo>
                <a:lnTo>
                  <a:pt x="213361" y="137160"/>
                </a:lnTo>
                <a:lnTo>
                  <a:pt x="213361" y="152400"/>
                </a:lnTo>
                <a:lnTo>
                  <a:pt x="213361" y="160020"/>
                </a:lnTo>
                <a:lnTo>
                  <a:pt x="213361" y="175260"/>
                </a:lnTo>
                <a:lnTo>
                  <a:pt x="213361" y="182880"/>
                </a:lnTo>
                <a:lnTo>
                  <a:pt x="205740" y="190500"/>
                </a:lnTo>
                <a:lnTo>
                  <a:pt x="198120" y="198120"/>
                </a:lnTo>
                <a:lnTo>
                  <a:pt x="190500" y="205740"/>
                </a:lnTo>
                <a:lnTo>
                  <a:pt x="182880" y="213360"/>
                </a:lnTo>
                <a:lnTo>
                  <a:pt x="175260" y="213360"/>
                </a:lnTo>
                <a:lnTo>
                  <a:pt x="160020" y="220980"/>
                </a:lnTo>
                <a:lnTo>
                  <a:pt x="144780" y="220980"/>
                </a:lnTo>
                <a:lnTo>
                  <a:pt x="137160" y="213360"/>
                </a:lnTo>
                <a:lnTo>
                  <a:pt x="121920" y="213360"/>
                </a:lnTo>
                <a:lnTo>
                  <a:pt x="99060" y="205740"/>
                </a:lnTo>
                <a:lnTo>
                  <a:pt x="91440" y="198120"/>
                </a:lnTo>
                <a:lnTo>
                  <a:pt x="68580" y="182880"/>
                </a:lnTo>
                <a:lnTo>
                  <a:pt x="6858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8" name="Freeform 17557"/>
          <p:cNvSpPr/>
          <p:nvPr/>
        </p:nvSpPr>
        <p:spPr>
          <a:xfrm>
            <a:off x="6377940" y="4503420"/>
            <a:ext cx="182881" cy="15241"/>
          </a:xfrm>
          <a:custGeom>
            <a:avLst/>
            <a:gdLst/>
            <a:ahLst/>
            <a:cxnLst/>
            <a:rect l="0" t="0" r="0" b="0"/>
            <a:pathLst>
              <a:path w="1828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59" name="Freeform 17558"/>
          <p:cNvSpPr/>
          <p:nvPr/>
        </p:nvSpPr>
        <p:spPr>
          <a:xfrm>
            <a:off x="6667500" y="4518660"/>
            <a:ext cx="190501" cy="228601"/>
          </a:xfrm>
          <a:custGeom>
            <a:avLst/>
            <a:gdLst/>
            <a:ahLst/>
            <a:cxnLst/>
            <a:rect l="0" t="0" r="0" b="0"/>
            <a:pathLst>
              <a:path w="190501" h="22860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1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1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60020" y="7620"/>
                </a:lnTo>
                <a:lnTo>
                  <a:pt x="167640" y="15240"/>
                </a:lnTo>
                <a:lnTo>
                  <a:pt x="175261" y="1524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90500" y="38100"/>
                </a:lnTo>
                <a:lnTo>
                  <a:pt x="190500" y="38100"/>
                </a:lnTo>
                <a:lnTo>
                  <a:pt x="182880" y="45720"/>
                </a:lnTo>
                <a:lnTo>
                  <a:pt x="175261" y="60960"/>
                </a:lnTo>
                <a:lnTo>
                  <a:pt x="167640" y="68580"/>
                </a:lnTo>
                <a:lnTo>
                  <a:pt x="152400" y="76200"/>
                </a:lnTo>
                <a:lnTo>
                  <a:pt x="137161" y="83820"/>
                </a:lnTo>
                <a:lnTo>
                  <a:pt x="129540" y="99060"/>
                </a:lnTo>
                <a:lnTo>
                  <a:pt x="114300" y="106680"/>
                </a:lnTo>
                <a:lnTo>
                  <a:pt x="99061" y="121920"/>
                </a:lnTo>
                <a:lnTo>
                  <a:pt x="83820" y="137160"/>
                </a:lnTo>
                <a:lnTo>
                  <a:pt x="68580" y="144780"/>
                </a:lnTo>
                <a:lnTo>
                  <a:pt x="53340" y="160020"/>
                </a:lnTo>
                <a:lnTo>
                  <a:pt x="45720" y="175260"/>
                </a:lnTo>
                <a:lnTo>
                  <a:pt x="30480" y="182880"/>
                </a:lnTo>
                <a:lnTo>
                  <a:pt x="22861" y="198120"/>
                </a:lnTo>
                <a:lnTo>
                  <a:pt x="15240" y="205740"/>
                </a:lnTo>
                <a:lnTo>
                  <a:pt x="15240" y="213360"/>
                </a:lnTo>
                <a:lnTo>
                  <a:pt x="7620" y="220980"/>
                </a:lnTo>
                <a:lnTo>
                  <a:pt x="0" y="22098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0" name="Freeform 17559"/>
          <p:cNvSpPr/>
          <p:nvPr/>
        </p:nvSpPr>
        <p:spPr>
          <a:xfrm>
            <a:off x="6629400" y="4648200"/>
            <a:ext cx="205741" cy="7621"/>
          </a:xfrm>
          <a:custGeom>
            <a:avLst/>
            <a:gdLst/>
            <a:ahLst/>
            <a:cxnLst/>
            <a:rect l="0" t="0" r="0" b="0"/>
            <a:pathLst>
              <a:path w="205741" h="7621">
                <a:moveTo>
                  <a:pt x="0" y="7620"/>
                </a:moveTo>
                <a:lnTo>
                  <a:pt x="0" y="7620"/>
                </a:lnTo>
                <a:lnTo>
                  <a:pt x="15240" y="0"/>
                </a:lnTo>
                <a:lnTo>
                  <a:pt x="3048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1" y="7620"/>
                </a:lnTo>
                <a:lnTo>
                  <a:pt x="167640" y="7620"/>
                </a:lnTo>
                <a:lnTo>
                  <a:pt x="205740" y="7620"/>
                </a:lnTo>
                <a:lnTo>
                  <a:pt x="2057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1" name="Freeform 17560"/>
          <p:cNvSpPr/>
          <p:nvPr/>
        </p:nvSpPr>
        <p:spPr>
          <a:xfrm>
            <a:off x="6957061" y="4495800"/>
            <a:ext cx="15240" cy="274321"/>
          </a:xfrm>
          <a:custGeom>
            <a:avLst/>
            <a:gdLst/>
            <a:ahLst/>
            <a:cxnLst/>
            <a:rect l="0" t="0" r="0" b="0"/>
            <a:pathLst>
              <a:path w="15240" h="274321">
                <a:moveTo>
                  <a:pt x="0" y="0"/>
                </a:moveTo>
                <a:lnTo>
                  <a:pt x="0" y="0"/>
                </a:lnTo>
                <a:lnTo>
                  <a:pt x="7619" y="7620"/>
                </a:lnTo>
                <a:lnTo>
                  <a:pt x="7619" y="7620"/>
                </a:lnTo>
                <a:lnTo>
                  <a:pt x="15239" y="22860"/>
                </a:lnTo>
                <a:lnTo>
                  <a:pt x="15239" y="30480"/>
                </a:lnTo>
                <a:lnTo>
                  <a:pt x="15239" y="45720"/>
                </a:lnTo>
                <a:lnTo>
                  <a:pt x="15239" y="53340"/>
                </a:lnTo>
                <a:lnTo>
                  <a:pt x="15239" y="68580"/>
                </a:lnTo>
                <a:lnTo>
                  <a:pt x="15239" y="91440"/>
                </a:lnTo>
                <a:lnTo>
                  <a:pt x="15239" y="106680"/>
                </a:lnTo>
                <a:lnTo>
                  <a:pt x="15239" y="121920"/>
                </a:lnTo>
                <a:lnTo>
                  <a:pt x="15239" y="144780"/>
                </a:lnTo>
                <a:lnTo>
                  <a:pt x="7619" y="167640"/>
                </a:lnTo>
                <a:lnTo>
                  <a:pt x="7619" y="182880"/>
                </a:lnTo>
                <a:lnTo>
                  <a:pt x="7619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74320"/>
                </a:lnTo>
                <a:lnTo>
                  <a:pt x="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2" name="Freeform 17561"/>
          <p:cNvSpPr/>
          <p:nvPr/>
        </p:nvSpPr>
        <p:spPr>
          <a:xfrm>
            <a:off x="7139940" y="4739640"/>
            <a:ext cx="22861" cy="83821"/>
          </a:xfrm>
          <a:custGeom>
            <a:avLst/>
            <a:gdLst/>
            <a:ahLst/>
            <a:cxnLst/>
            <a:rect l="0" t="0" r="0" b="0"/>
            <a:pathLst>
              <a:path w="22861" h="83821">
                <a:moveTo>
                  <a:pt x="0" y="0"/>
                </a:moveTo>
                <a:lnTo>
                  <a:pt x="0" y="7620"/>
                </a:lnTo>
                <a:lnTo>
                  <a:pt x="7621" y="15240"/>
                </a:lnTo>
                <a:lnTo>
                  <a:pt x="15240" y="30480"/>
                </a:lnTo>
                <a:lnTo>
                  <a:pt x="1524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7621" y="68580"/>
                </a:lnTo>
                <a:lnTo>
                  <a:pt x="7621" y="83820"/>
                </a:lnTo>
                <a:lnTo>
                  <a:pt x="7621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3" name="Freeform 17562"/>
          <p:cNvSpPr/>
          <p:nvPr/>
        </p:nvSpPr>
        <p:spPr>
          <a:xfrm>
            <a:off x="7193280" y="4541520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106681" y="0"/>
                </a:moveTo>
                <a:lnTo>
                  <a:pt x="106681" y="0"/>
                </a:lnTo>
                <a:lnTo>
                  <a:pt x="106681" y="0"/>
                </a:lnTo>
                <a:lnTo>
                  <a:pt x="106681" y="0"/>
                </a:lnTo>
                <a:lnTo>
                  <a:pt x="106681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91440" y="22860"/>
                </a:lnTo>
                <a:lnTo>
                  <a:pt x="9144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1" y="60960"/>
                </a:lnTo>
                <a:lnTo>
                  <a:pt x="60960" y="60960"/>
                </a:lnTo>
                <a:lnTo>
                  <a:pt x="53340" y="68580"/>
                </a:lnTo>
                <a:lnTo>
                  <a:pt x="45720" y="76200"/>
                </a:lnTo>
                <a:lnTo>
                  <a:pt x="38100" y="76200"/>
                </a:lnTo>
                <a:lnTo>
                  <a:pt x="2286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99060"/>
                </a:lnTo>
                <a:lnTo>
                  <a:pt x="0" y="99060"/>
                </a:lnTo>
                <a:lnTo>
                  <a:pt x="0" y="99060"/>
                </a:lnTo>
                <a:lnTo>
                  <a:pt x="7620" y="99060"/>
                </a:lnTo>
                <a:lnTo>
                  <a:pt x="7620" y="99060"/>
                </a:lnTo>
                <a:lnTo>
                  <a:pt x="15240" y="99060"/>
                </a:lnTo>
                <a:lnTo>
                  <a:pt x="30481" y="99060"/>
                </a:lnTo>
                <a:lnTo>
                  <a:pt x="38100" y="99060"/>
                </a:lnTo>
                <a:lnTo>
                  <a:pt x="53340" y="91440"/>
                </a:lnTo>
                <a:lnTo>
                  <a:pt x="76200" y="99060"/>
                </a:lnTo>
                <a:lnTo>
                  <a:pt x="91440" y="99060"/>
                </a:lnTo>
                <a:lnTo>
                  <a:pt x="106681" y="99060"/>
                </a:lnTo>
                <a:lnTo>
                  <a:pt x="129540" y="106680"/>
                </a:lnTo>
                <a:lnTo>
                  <a:pt x="152400" y="106680"/>
                </a:lnTo>
                <a:lnTo>
                  <a:pt x="167640" y="114300"/>
                </a:lnTo>
                <a:lnTo>
                  <a:pt x="182881" y="121920"/>
                </a:lnTo>
                <a:lnTo>
                  <a:pt x="190500" y="129540"/>
                </a:lnTo>
                <a:lnTo>
                  <a:pt x="205740" y="137160"/>
                </a:lnTo>
                <a:lnTo>
                  <a:pt x="213360" y="144780"/>
                </a:lnTo>
                <a:lnTo>
                  <a:pt x="220981" y="152400"/>
                </a:lnTo>
                <a:lnTo>
                  <a:pt x="228600" y="167640"/>
                </a:lnTo>
                <a:lnTo>
                  <a:pt x="228600" y="175260"/>
                </a:lnTo>
                <a:lnTo>
                  <a:pt x="228600" y="182880"/>
                </a:lnTo>
                <a:lnTo>
                  <a:pt x="220981" y="190500"/>
                </a:lnTo>
                <a:lnTo>
                  <a:pt x="213360" y="198120"/>
                </a:lnTo>
                <a:lnTo>
                  <a:pt x="205740" y="205740"/>
                </a:lnTo>
                <a:lnTo>
                  <a:pt x="198120" y="213360"/>
                </a:lnTo>
                <a:lnTo>
                  <a:pt x="182881" y="220980"/>
                </a:lnTo>
                <a:lnTo>
                  <a:pt x="167640" y="228600"/>
                </a:lnTo>
                <a:lnTo>
                  <a:pt x="152400" y="228600"/>
                </a:lnTo>
                <a:lnTo>
                  <a:pt x="137160" y="228600"/>
                </a:lnTo>
                <a:lnTo>
                  <a:pt x="106681" y="228600"/>
                </a:lnTo>
                <a:lnTo>
                  <a:pt x="106681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4" name="Freeform 17563"/>
          <p:cNvSpPr/>
          <p:nvPr/>
        </p:nvSpPr>
        <p:spPr>
          <a:xfrm>
            <a:off x="7299961" y="4518660"/>
            <a:ext cx="129540" cy="15241"/>
          </a:xfrm>
          <a:custGeom>
            <a:avLst/>
            <a:gdLst/>
            <a:ahLst/>
            <a:cxnLst/>
            <a:rect l="0" t="0" r="0" b="0"/>
            <a:pathLst>
              <a:path w="129540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19" y="7620"/>
                </a:lnTo>
                <a:lnTo>
                  <a:pt x="15239" y="7620"/>
                </a:lnTo>
                <a:lnTo>
                  <a:pt x="22859" y="7620"/>
                </a:lnTo>
                <a:lnTo>
                  <a:pt x="30479" y="7620"/>
                </a:lnTo>
                <a:lnTo>
                  <a:pt x="45719" y="7620"/>
                </a:lnTo>
                <a:lnTo>
                  <a:pt x="53339" y="7620"/>
                </a:lnTo>
                <a:lnTo>
                  <a:pt x="68579" y="0"/>
                </a:lnTo>
                <a:lnTo>
                  <a:pt x="83819" y="0"/>
                </a:lnTo>
                <a:lnTo>
                  <a:pt x="99059" y="0"/>
                </a:lnTo>
                <a:lnTo>
                  <a:pt x="129539" y="0"/>
                </a:lnTo>
                <a:lnTo>
                  <a:pt x="129539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5" name="Freeform 17564"/>
          <p:cNvSpPr/>
          <p:nvPr/>
        </p:nvSpPr>
        <p:spPr>
          <a:xfrm>
            <a:off x="7520940" y="4526280"/>
            <a:ext cx="152401" cy="182881"/>
          </a:xfrm>
          <a:custGeom>
            <a:avLst/>
            <a:gdLst/>
            <a:ahLst/>
            <a:cxnLst/>
            <a:rect l="0" t="0" r="0" b="0"/>
            <a:pathLst>
              <a:path w="152401" h="18288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1" y="0"/>
                </a:lnTo>
                <a:lnTo>
                  <a:pt x="7621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1" y="0"/>
                </a:lnTo>
                <a:lnTo>
                  <a:pt x="60960" y="0"/>
                </a:lnTo>
                <a:lnTo>
                  <a:pt x="68580" y="0"/>
                </a:lnTo>
                <a:lnTo>
                  <a:pt x="83821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1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37160" y="15240"/>
                </a:lnTo>
                <a:lnTo>
                  <a:pt x="129540" y="22860"/>
                </a:lnTo>
                <a:lnTo>
                  <a:pt x="121921" y="22860"/>
                </a:lnTo>
                <a:lnTo>
                  <a:pt x="106680" y="22860"/>
                </a:lnTo>
                <a:lnTo>
                  <a:pt x="99060" y="30480"/>
                </a:lnTo>
                <a:lnTo>
                  <a:pt x="91440" y="30480"/>
                </a:lnTo>
                <a:lnTo>
                  <a:pt x="76200" y="38100"/>
                </a:lnTo>
                <a:lnTo>
                  <a:pt x="68580" y="38100"/>
                </a:lnTo>
                <a:lnTo>
                  <a:pt x="68580" y="45720"/>
                </a:lnTo>
                <a:lnTo>
                  <a:pt x="60960" y="53340"/>
                </a:lnTo>
                <a:lnTo>
                  <a:pt x="60960" y="53340"/>
                </a:lnTo>
                <a:lnTo>
                  <a:pt x="60960" y="60960"/>
                </a:lnTo>
                <a:lnTo>
                  <a:pt x="60960" y="68580"/>
                </a:lnTo>
                <a:lnTo>
                  <a:pt x="68580" y="76200"/>
                </a:lnTo>
                <a:lnTo>
                  <a:pt x="76200" y="8382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99060"/>
                </a:lnTo>
                <a:lnTo>
                  <a:pt x="121921" y="114300"/>
                </a:lnTo>
                <a:lnTo>
                  <a:pt x="129540" y="121920"/>
                </a:lnTo>
                <a:lnTo>
                  <a:pt x="144780" y="12954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52400" y="144780"/>
                </a:lnTo>
                <a:lnTo>
                  <a:pt x="152400" y="152400"/>
                </a:lnTo>
                <a:lnTo>
                  <a:pt x="152400" y="160020"/>
                </a:lnTo>
                <a:lnTo>
                  <a:pt x="144780" y="160020"/>
                </a:lnTo>
                <a:lnTo>
                  <a:pt x="137160" y="167640"/>
                </a:lnTo>
                <a:lnTo>
                  <a:pt x="121921" y="167640"/>
                </a:lnTo>
                <a:lnTo>
                  <a:pt x="114300" y="175260"/>
                </a:lnTo>
                <a:lnTo>
                  <a:pt x="99060" y="175260"/>
                </a:lnTo>
                <a:lnTo>
                  <a:pt x="83821" y="182880"/>
                </a:lnTo>
                <a:lnTo>
                  <a:pt x="68580" y="182880"/>
                </a:lnTo>
                <a:lnTo>
                  <a:pt x="53340" y="182880"/>
                </a:lnTo>
                <a:lnTo>
                  <a:pt x="45721" y="182880"/>
                </a:lnTo>
                <a:lnTo>
                  <a:pt x="30480" y="182880"/>
                </a:lnTo>
                <a:lnTo>
                  <a:pt x="22860" y="182880"/>
                </a:lnTo>
                <a:lnTo>
                  <a:pt x="15240" y="175260"/>
                </a:lnTo>
                <a:lnTo>
                  <a:pt x="7621" y="167640"/>
                </a:lnTo>
                <a:lnTo>
                  <a:pt x="7621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6" name="Freeform 17565"/>
          <p:cNvSpPr/>
          <p:nvPr/>
        </p:nvSpPr>
        <p:spPr>
          <a:xfrm>
            <a:off x="7757161" y="4488180"/>
            <a:ext cx="160020" cy="281941"/>
          </a:xfrm>
          <a:custGeom>
            <a:avLst/>
            <a:gdLst/>
            <a:ahLst/>
            <a:cxnLst/>
            <a:rect l="0" t="0" r="0" b="0"/>
            <a:pathLst>
              <a:path w="160020" h="281941">
                <a:moveTo>
                  <a:pt x="68579" y="15240"/>
                </a:moveTo>
                <a:lnTo>
                  <a:pt x="68579" y="7620"/>
                </a:lnTo>
                <a:lnTo>
                  <a:pt x="68579" y="762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79" y="7620"/>
                </a:lnTo>
                <a:lnTo>
                  <a:pt x="68579" y="15240"/>
                </a:lnTo>
                <a:lnTo>
                  <a:pt x="60959" y="22860"/>
                </a:lnTo>
                <a:lnTo>
                  <a:pt x="53339" y="30480"/>
                </a:lnTo>
                <a:lnTo>
                  <a:pt x="45719" y="38100"/>
                </a:lnTo>
                <a:lnTo>
                  <a:pt x="38100" y="53340"/>
                </a:lnTo>
                <a:lnTo>
                  <a:pt x="30479" y="68580"/>
                </a:lnTo>
                <a:lnTo>
                  <a:pt x="22859" y="76200"/>
                </a:lnTo>
                <a:lnTo>
                  <a:pt x="15239" y="91440"/>
                </a:lnTo>
                <a:lnTo>
                  <a:pt x="7619" y="106680"/>
                </a:lnTo>
                <a:lnTo>
                  <a:pt x="7619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7619" y="167640"/>
                </a:lnTo>
                <a:lnTo>
                  <a:pt x="7619" y="182880"/>
                </a:lnTo>
                <a:lnTo>
                  <a:pt x="15239" y="198120"/>
                </a:lnTo>
                <a:lnTo>
                  <a:pt x="30479" y="213360"/>
                </a:lnTo>
                <a:lnTo>
                  <a:pt x="38100" y="220980"/>
                </a:lnTo>
                <a:lnTo>
                  <a:pt x="53339" y="228600"/>
                </a:lnTo>
                <a:lnTo>
                  <a:pt x="68579" y="236220"/>
                </a:lnTo>
                <a:lnTo>
                  <a:pt x="83819" y="236220"/>
                </a:lnTo>
                <a:lnTo>
                  <a:pt x="106679" y="236220"/>
                </a:lnTo>
                <a:lnTo>
                  <a:pt x="121919" y="236220"/>
                </a:lnTo>
                <a:lnTo>
                  <a:pt x="129539" y="236220"/>
                </a:lnTo>
                <a:lnTo>
                  <a:pt x="144779" y="228600"/>
                </a:lnTo>
                <a:lnTo>
                  <a:pt x="152400" y="220980"/>
                </a:lnTo>
                <a:lnTo>
                  <a:pt x="160019" y="205740"/>
                </a:lnTo>
                <a:lnTo>
                  <a:pt x="160019" y="198120"/>
                </a:lnTo>
                <a:lnTo>
                  <a:pt x="160019" y="190500"/>
                </a:lnTo>
                <a:lnTo>
                  <a:pt x="160019" y="182880"/>
                </a:lnTo>
                <a:lnTo>
                  <a:pt x="152400" y="175260"/>
                </a:lnTo>
                <a:lnTo>
                  <a:pt x="144779" y="167640"/>
                </a:lnTo>
                <a:lnTo>
                  <a:pt x="129539" y="167640"/>
                </a:lnTo>
                <a:lnTo>
                  <a:pt x="121919" y="160020"/>
                </a:lnTo>
                <a:lnTo>
                  <a:pt x="114300" y="160020"/>
                </a:lnTo>
                <a:lnTo>
                  <a:pt x="99059" y="167640"/>
                </a:lnTo>
                <a:lnTo>
                  <a:pt x="91439" y="167640"/>
                </a:lnTo>
                <a:lnTo>
                  <a:pt x="83819" y="175260"/>
                </a:lnTo>
                <a:lnTo>
                  <a:pt x="83819" y="190500"/>
                </a:lnTo>
                <a:lnTo>
                  <a:pt x="83819" y="205740"/>
                </a:lnTo>
                <a:lnTo>
                  <a:pt x="83819" y="220980"/>
                </a:lnTo>
                <a:lnTo>
                  <a:pt x="91439" y="236220"/>
                </a:lnTo>
                <a:lnTo>
                  <a:pt x="99059" y="251460"/>
                </a:lnTo>
                <a:lnTo>
                  <a:pt x="114300" y="281940"/>
                </a:lnTo>
                <a:lnTo>
                  <a:pt x="11430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7" name="Freeform 17566"/>
          <p:cNvSpPr/>
          <p:nvPr/>
        </p:nvSpPr>
        <p:spPr>
          <a:xfrm>
            <a:off x="868680" y="4861560"/>
            <a:ext cx="320041" cy="350521"/>
          </a:xfrm>
          <a:custGeom>
            <a:avLst/>
            <a:gdLst/>
            <a:ahLst/>
            <a:cxnLst/>
            <a:rect l="0" t="0" r="0" b="0"/>
            <a:pathLst>
              <a:path w="320041" h="350521">
                <a:moveTo>
                  <a:pt x="236220" y="22860"/>
                </a:moveTo>
                <a:lnTo>
                  <a:pt x="236220" y="15240"/>
                </a:lnTo>
                <a:lnTo>
                  <a:pt x="251460" y="15240"/>
                </a:lnTo>
                <a:lnTo>
                  <a:pt x="259080" y="7620"/>
                </a:lnTo>
                <a:lnTo>
                  <a:pt x="274320" y="0"/>
                </a:lnTo>
                <a:lnTo>
                  <a:pt x="274320" y="0"/>
                </a:lnTo>
                <a:lnTo>
                  <a:pt x="281940" y="0"/>
                </a:lnTo>
                <a:lnTo>
                  <a:pt x="281940" y="0"/>
                </a:lnTo>
                <a:lnTo>
                  <a:pt x="281940" y="0"/>
                </a:lnTo>
                <a:lnTo>
                  <a:pt x="281940" y="0"/>
                </a:lnTo>
                <a:lnTo>
                  <a:pt x="281940" y="0"/>
                </a:lnTo>
                <a:lnTo>
                  <a:pt x="274320" y="0"/>
                </a:lnTo>
                <a:lnTo>
                  <a:pt x="259080" y="0"/>
                </a:lnTo>
                <a:lnTo>
                  <a:pt x="243840" y="0"/>
                </a:lnTo>
                <a:lnTo>
                  <a:pt x="220980" y="7620"/>
                </a:lnTo>
                <a:lnTo>
                  <a:pt x="198120" y="15240"/>
                </a:lnTo>
                <a:lnTo>
                  <a:pt x="175260" y="15240"/>
                </a:lnTo>
                <a:lnTo>
                  <a:pt x="152400" y="22860"/>
                </a:lnTo>
                <a:lnTo>
                  <a:pt x="121920" y="30480"/>
                </a:lnTo>
                <a:lnTo>
                  <a:pt x="99060" y="38100"/>
                </a:lnTo>
                <a:lnTo>
                  <a:pt x="68580" y="45720"/>
                </a:lnTo>
                <a:lnTo>
                  <a:pt x="53340" y="53340"/>
                </a:lnTo>
                <a:lnTo>
                  <a:pt x="30480" y="6858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37160"/>
                </a:lnTo>
                <a:lnTo>
                  <a:pt x="22860" y="144780"/>
                </a:lnTo>
                <a:lnTo>
                  <a:pt x="38100" y="152400"/>
                </a:lnTo>
                <a:lnTo>
                  <a:pt x="60960" y="167640"/>
                </a:lnTo>
                <a:lnTo>
                  <a:pt x="83820" y="182880"/>
                </a:lnTo>
                <a:lnTo>
                  <a:pt x="114300" y="190500"/>
                </a:lnTo>
                <a:lnTo>
                  <a:pt x="137160" y="205740"/>
                </a:lnTo>
                <a:lnTo>
                  <a:pt x="167640" y="220980"/>
                </a:lnTo>
                <a:lnTo>
                  <a:pt x="198120" y="236220"/>
                </a:lnTo>
                <a:lnTo>
                  <a:pt x="228600" y="251460"/>
                </a:lnTo>
                <a:lnTo>
                  <a:pt x="251460" y="266700"/>
                </a:lnTo>
                <a:lnTo>
                  <a:pt x="274320" y="281940"/>
                </a:lnTo>
                <a:lnTo>
                  <a:pt x="297180" y="289560"/>
                </a:lnTo>
                <a:lnTo>
                  <a:pt x="312420" y="304800"/>
                </a:lnTo>
                <a:lnTo>
                  <a:pt x="320040" y="320040"/>
                </a:lnTo>
                <a:lnTo>
                  <a:pt x="320040" y="327660"/>
                </a:lnTo>
                <a:lnTo>
                  <a:pt x="320040" y="335280"/>
                </a:lnTo>
                <a:lnTo>
                  <a:pt x="312420" y="342900"/>
                </a:lnTo>
                <a:lnTo>
                  <a:pt x="304800" y="342900"/>
                </a:lnTo>
                <a:lnTo>
                  <a:pt x="289560" y="342900"/>
                </a:lnTo>
                <a:lnTo>
                  <a:pt x="274320" y="350520"/>
                </a:lnTo>
                <a:lnTo>
                  <a:pt x="251460" y="342900"/>
                </a:lnTo>
                <a:lnTo>
                  <a:pt x="228600" y="342900"/>
                </a:lnTo>
                <a:lnTo>
                  <a:pt x="198120" y="342900"/>
                </a:lnTo>
                <a:lnTo>
                  <a:pt x="167640" y="335280"/>
                </a:lnTo>
                <a:lnTo>
                  <a:pt x="144780" y="327660"/>
                </a:lnTo>
                <a:lnTo>
                  <a:pt x="121920" y="320040"/>
                </a:lnTo>
                <a:lnTo>
                  <a:pt x="99060" y="320040"/>
                </a:lnTo>
                <a:lnTo>
                  <a:pt x="76200" y="304800"/>
                </a:lnTo>
                <a:lnTo>
                  <a:pt x="60960" y="297180"/>
                </a:lnTo>
                <a:lnTo>
                  <a:pt x="45720" y="289560"/>
                </a:lnTo>
                <a:lnTo>
                  <a:pt x="30480" y="281940"/>
                </a:lnTo>
                <a:lnTo>
                  <a:pt x="30480" y="281940"/>
                </a:lnTo>
                <a:lnTo>
                  <a:pt x="22860" y="266700"/>
                </a:lnTo>
                <a:lnTo>
                  <a:pt x="22860" y="259080"/>
                </a:lnTo>
                <a:lnTo>
                  <a:pt x="30480" y="251460"/>
                </a:lnTo>
                <a:lnTo>
                  <a:pt x="30480" y="2514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8" name="Freeform 17567"/>
          <p:cNvSpPr/>
          <p:nvPr/>
        </p:nvSpPr>
        <p:spPr>
          <a:xfrm>
            <a:off x="1272540" y="4808220"/>
            <a:ext cx="182881" cy="449581"/>
          </a:xfrm>
          <a:custGeom>
            <a:avLst/>
            <a:gdLst/>
            <a:ahLst/>
            <a:cxnLst/>
            <a:rect l="0" t="0" r="0" b="0"/>
            <a:pathLst>
              <a:path w="182881" h="449581">
                <a:moveTo>
                  <a:pt x="15240" y="182880"/>
                </a:moveTo>
                <a:lnTo>
                  <a:pt x="15240" y="182880"/>
                </a:lnTo>
                <a:lnTo>
                  <a:pt x="22860" y="175260"/>
                </a:lnTo>
                <a:lnTo>
                  <a:pt x="22860" y="182880"/>
                </a:lnTo>
                <a:lnTo>
                  <a:pt x="22860" y="182880"/>
                </a:lnTo>
                <a:lnTo>
                  <a:pt x="30480" y="182880"/>
                </a:lnTo>
                <a:lnTo>
                  <a:pt x="30480" y="190500"/>
                </a:lnTo>
                <a:lnTo>
                  <a:pt x="30480" y="190500"/>
                </a:lnTo>
                <a:lnTo>
                  <a:pt x="38100" y="198120"/>
                </a:lnTo>
                <a:lnTo>
                  <a:pt x="38100" y="213360"/>
                </a:lnTo>
                <a:lnTo>
                  <a:pt x="38100" y="220980"/>
                </a:lnTo>
                <a:lnTo>
                  <a:pt x="30480" y="228600"/>
                </a:lnTo>
                <a:lnTo>
                  <a:pt x="30480" y="243840"/>
                </a:lnTo>
                <a:lnTo>
                  <a:pt x="30480" y="259080"/>
                </a:lnTo>
                <a:lnTo>
                  <a:pt x="22860" y="274320"/>
                </a:lnTo>
                <a:lnTo>
                  <a:pt x="22860" y="289560"/>
                </a:lnTo>
                <a:lnTo>
                  <a:pt x="22860" y="304800"/>
                </a:lnTo>
                <a:lnTo>
                  <a:pt x="15240" y="320040"/>
                </a:lnTo>
                <a:lnTo>
                  <a:pt x="7620" y="327660"/>
                </a:lnTo>
                <a:lnTo>
                  <a:pt x="7620" y="342900"/>
                </a:lnTo>
                <a:lnTo>
                  <a:pt x="7620" y="350520"/>
                </a:lnTo>
                <a:lnTo>
                  <a:pt x="0" y="358140"/>
                </a:lnTo>
                <a:lnTo>
                  <a:pt x="0" y="358140"/>
                </a:lnTo>
                <a:lnTo>
                  <a:pt x="0" y="358140"/>
                </a:lnTo>
                <a:lnTo>
                  <a:pt x="0" y="358140"/>
                </a:lnTo>
                <a:lnTo>
                  <a:pt x="7620" y="350520"/>
                </a:lnTo>
                <a:lnTo>
                  <a:pt x="7620" y="342900"/>
                </a:lnTo>
                <a:lnTo>
                  <a:pt x="15240" y="327660"/>
                </a:lnTo>
                <a:lnTo>
                  <a:pt x="22860" y="312420"/>
                </a:lnTo>
                <a:lnTo>
                  <a:pt x="30480" y="289560"/>
                </a:lnTo>
                <a:lnTo>
                  <a:pt x="38100" y="266700"/>
                </a:lnTo>
                <a:lnTo>
                  <a:pt x="53340" y="243840"/>
                </a:lnTo>
                <a:lnTo>
                  <a:pt x="60960" y="213360"/>
                </a:lnTo>
                <a:lnTo>
                  <a:pt x="68580" y="190500"/>
                </a:lnTo>
                <a:lnTo>
                  <a:pt x="83820" y="160020"/>
                </a:lnTo>
                <a:lnTo>
                  <a:pt x="91440" y="137160"/>
                </a:lnTo>
                <a:lnTo>
                  <a:pt x="91440" y="106680"/>
                </a:lnTo>
                <a:lnTo>
                  <a:pt x="99060" y="83820"/>
                </a:lnTo>
                <a:lnTo>
                  <a:pt x="106680" y="68580"/>
                </a:lnTo>
                <a:lnTo>
                  <a:pt x="114300" y="45720"/>
                </a:lnTo>
                <a:lnTo>
                  <a:pt x="121920" y="30480"/>
                </a:lnTo>
                <a:lnTo>
                  <a:pt x="121920" y="15240"/>
                </a:lnTo>
                <a:lnTo>
                  <a:pt x="129540" y="762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38100"/>
                </a:lnTo>
                <a:lnTo>
                  <a:pt x="144780" y="53340"/>
                </a:lnTo>
                <a:lnTo>
                  <a:pt x="144780" y="68580"/>
                </a:lnTo>
                <a:lnTo>
                  <a:pt x="152400" y="91440"/>
                </a:lnTo>
                <a:lnTo>
                  <a:pt x="152400" y="114300"/>
                </a:lnTo>
                <a:lnTo>
                  <a:pt x="160020" y="137160"/>
                </a:lnTo>
                <a:lnTo>
                  <a:pt x="167640" y="167640"/>
                </a:lnTo>
                <a:lnTo>
                  <a:pt x="167640" y="190500"/>
                </a:lnTo>
                <a:lnTo>
                  <a:pt x="167640" y="220980"/>
                </a:lnTo>
                <a:lnTo>
                  <a:pt x="175260" y="251460"/>
                </a:lnTo>
                <a:lnTo>
                  <a:pt x="175260" y="274320"/>
                </a:lnTo>
                <a:lnTo>
                  <a:pt x="175260" y="304800"/>
                </a:lnTo>
                <a:lnTo>
                  <a:pt x="175260" y="327660"/>
                </a:lnTo>
                <a:lnTo>
                  <a:pt x="175260" y="358140"/>
                </a:lnTo>
                <a:lnTo>
                  <a:pt x="182880" y="381000"/>
                </a:lnTo>
                <a:lnTo>
                  <a:pt x="182880" y="396240"/>
                </a:lnTo>
                <a:lnTo>
                  <a:pt x="175260" y="411480"/>
                </a:lnTo>
                <a:lnTo>
                  <a:pt x="175260" y="426720"/>
                </a:lnTo>
                <a:lnTo>
                  <a:pt x="175260" y="441960"/>
                </a:lnTo>
                <a:lnTo>
                  <a:pt x="175260" y="441960"/>
                </a:lnTo>
                <a:lnTo>
                  <a:pt x="167640" y="449580"/>
                </a:lnTo>
                <a:lnTo>
                  <a:pt x="167640" y="449580"/>
                </a:lnTo>
                <a:lnTo>
                  <a:pt x="167640" y="449580"/>
                </a:lnTo>
                <a:lnTo>
                  <a:pt x="167640" y="449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69" name="Freeform 17568"/>
          <p:cNvSpPr/>
          <p:nvPr/>
        </p:nvSpPr>
        <p:spPr>
          <a:xfrm>
            <a:off x="1341120" y="5059680"/>
            <a:ext cx="220981" cy="38101"/>
          </a:xfrm>
          <a:custGeom>
            <a:avLst/>
            <a:gdLst/>
            <a:ahLst/>
            <a:cxnLst/>
            <a:rect l="0" t="0" r="0" b="0"/>
            <a:pathLst>
              <a:path w="220981" h="38101">
                <a:moveTo>
                  <a:pt x="7620" y="38100"/>
                </a:moveTo>
                <a:lnTo>
                  <a:pt x="762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60020" y="0"/>
                </a:lnTo>
                <a:lnTo>
                  <a:pt x="182880" y="7620"/>
                </a:lnTo>
                <a:lnTo>
                  <a:pt x="220980" y="7620"/>
                </a:lnTo>
                <a:lnTo>
                  <a:pt x="2209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0" name="Freeform 17569"/>
          <p:cNvSpPr/>
          <p:nvPr/>
        </p:nvSpPr>
        <p:spPr>
          <a:xfrm>
            <a:off x="1676400" y="5044440"/>
            <a:ext cx="220981" cy="38101"/>
          </a:xfrm>
          <a:custGeom>
            <a:avLst/>
            <a:gdLst/>
            <a:ahLst/>
            <a:cxnLst/>
            <a:rect l="0" t="0" r="0" b="0"/>
            <a:pathLst>
              <a:path w="220981" h="38101">
                <a:moveTo>
                  <a:pt x="0" y="38100"/>
                </a:moveTo>
                <a:lnTo>
                  <a:pt x="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90500" y="0"/>
                </a:lnTo>
                <a:lnTo>
                  <a:pt x="198120" y="0"/>
                </a:lnTo>
                <a:lnTo>
                  <a:pt x="205740" y="0"/>
                </a:lnTo>
                <a:lnTo>
                  <a:pt x="220980" y="0"/>
                </a:lnTo>
                <a:lnTo>
                  <a:pt x="2209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1" name="Freeform 17570"/>
          <p:cNvSpPr/>
          <p:nvPr/>
        </p:nvSpPr>
        <p:spPr>
          <a:xfrm>
            <a:off x="1714500" y="512064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15240" y="0"/>
                </a:move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2" name="Freeform 17571"/>
          <p:cNvSpPr/>
          <p:nvPr/>
        </p:nvSpPr>
        <p:spPr>
          <a:xfrm>
            <a:off x="2194560" y="4808220"/>
            <a:ext cx="15241" cy="213361"/>
          </a:xfrm>
          <a:custGeom>
            <a:avLst/>
            <a:gdLst/>
            <a:ahLst/>
            <a:cxnLst/>
            <a:rect l="0" t="0" r="0" b="0"/>
            <a:pathLst>
              <a:path w="15241" h="21336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3" name="Freeform 17572"/>
          <p:cNvSpPr/>
          <p:nvPr/>
        </p:nvSpPr>
        <p:spPr>
          <a:xfrm>
            <a:off x="2095500" y="498348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4" name="Freeform 17573"/>
          <p:cNvSpPr/>
          <p:nvPr/>
        </p:nvSpPr>
        <p:spPr>
          <a:xfrm>
            <a:off x="2125980" y="5105400"/>
            <a:ext cx="175261" cy="167641"/>
          </a:xfrm>
          <a:custGeom>
            <a:avLst/>
            <a:gdLst/>
            <a:ahLst/>
            <a:cxnLst/>
            <a:rect l="0" t="0" r="0" b="0"/>
            <a:pathLst>
              <a:path w="175261" h="1676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44780" y="1524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44780" y="3810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954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83820"/>
                </a:lnTo>
                <a:lnTo>
                  <a:pt x="53340" y="91440"/>
                </a:lnTo>
                <a:lnTo>
                  <a:pt x="45720" y="91440"/>
                </a:lnTo>
                <a:lnTo>
                  <a:pt x="45720" y="106680"/>
                </a:lnTo>
                <a:lnTo>
                  <a:pt x="45720" y="114300"/>
                </a:lnTo>
                <a:lnTo>
                  <a:pt x="45720" y="114300"/>
                </a:lnTo>
                <a:lnTo>
                  <a:pt x="45720" y="129540"/>
                </a:lnTo>
                <a:lnTo>
                  <a:pt x="53340" y="137160"/>
                </a:lnTo>
                <a:lnTo>
                  <a:pt x="60960" y="144780"/>
                </a:lnTo>
                <a:lnTo>
                  <a:pt x="68580" y="144780"/>
                </a:lnTo>
                <a:lnTo>
                  <a:pt x="83820" y="152400"/>
                </a:lnTo>
                <a:lnTo>
                  <a:pt x="99060" y="160020"/>
                </a:lnTo>
                <a:lnTo>
                  <a:pt x="114300" y="160020"/>
                </a:lnTo>
                <a:lnTo>
                  <a:pt x="129540" y="160020"/>
                </a:lnTo>
                <a:lnTo>
                  <a:pt x="152400" y="160020"/>
                </a:lnTo>
                <a:lnTo>
                  <a:pt x="175260" y="167640"/>
                </a:lnTo>
                <a:lnTo>
                  <a:pt x="17526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5" name="Freeform 17574"/>
          <p:cNvSpPr/>
          <p:nvPr/>
        </p:nvSpPr>
        <p:spPr>
          <a:xfrm>
            <a:off x="2438400" y="4914900"/>
            <a:ext cx="243841" cy="525781"/>
          </a:xfrm>
          <a:custGeom>
            <a:avLst/>
            <a:gdLst/>
            <a:ahLst/>
            <a:cxnLst/>
            <a:rect l="0" t="0" r="0" b="0"/>
            <a:pathLst>
              <a:path w="243841" h="525781">
                <a:moveTo>
                  <a:pt x="91440" y="762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99060"/>
                </a:lnTo>
                <a:lnTo>
                  <a:pt x="38100" y="114300"/>
                </a:lnTo>
                <a:lnTo>
                  <a:pt x="30480" y="137160"/>
                </a:lnTo>
                <a:lnTo>
                  <a:pt x="15240" y="160020"/>
                </a:lnTo>
                <a:lnTo>
                  <a:pt x="7620" y="182880"/>
                </a:lnTo>
                <a:lnTo>
                  <a:pt x="7620" y="213360"/>
                </a:lnTo>
                <a:lnTo>
                  <a:pt x="0" y="236220"/>
                </a:lnTo>
                <a:lnTo>
                  <a:pt x="0" y="266700"/>
                </a:lnTo>
                <a:lnTo>
                  <a:pt x="0" y="297180"/>
                </a:lnTo>
                <a:lnTo>
                  <a:pt x="7620" y="320040"/>
                </a:lnTo>
                <a:lnTo>
                  <a:pt x="15240" y="350520"/>
                </a:lnTo>
                <a:lnTo>
                  <a:pt x="30480" y="373380"/>
                </a:lnTo>
                <a:lnTo>
                  <a:pt x="45720" y="403860"/>
                </a:lnTo>
                <a:lnTo>
                  <a:pt x="60960" y="419100"/>
                </a:lnTo>
                <a:lnTo>
                  <a:pt x="91440" y="449580"/>
                </a:lnTo>
                <a:lnTo>
                  <a:pt x="114300" y="464820"/>
                </a:lnTo>
                <a:lnTo>
                  <a:pt x="144780" y="480060"/>
                </a:lnTo>
                <a:lnTo>
                  <a:pt x="175260" y="495300"/>
                </a:lnTo>
                <a:lnTo>
                  <a:pt x="205740" y="510540"/>
                </a:lnTo>
                <a:lnTo>
                  <a:pt x="243840" y="525780"/>
                </a:lnTo>
                <a:lnTo>
                  <a:pt x="243840" y="525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8" name="Freeform 17577"/>
          <p:cNvSpPr/>
          <p:nvPr/>
        </p:nvSpPr>
        <p:spPr>
          <a:xfrm>
            <a:off x="2644140" y="5052060"/>
            <a:ext cx="175261" cy="251461"/>
          </a:xfrm>
          <a:custGeom>
            <a:avLst/>
            <a:gdLst/>
            <a:ahLst/>
            <a:cxnLst/>
            <a:rect l="0" t="0" r="0" b="0"/>
            <a:pathLst>
              <a:path w="175261" h="25146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60020" y="22860"/>
                </a:lnTo>
                <a:lnTo>
                  <a:pt x="167640" y="30480"/>
                </a:lnTo>
                <a:lnTo>
                  <a:pt x="167640" y="30480"/>
                </a:lnTo>
                <a:lnTo>
                  <a:pt x="175260" y="38100"/>
                </a:lnTo>
                <a:lnTo>
                  <a:pt x="167640" y="45720"/>
                </a:lnTo>
                <a:lnTo>
                  <a:pt x="167640" y="45720"/>
                </a:lnTo>
                <a:lnTo>
                  <a:pt x="152400" y="53340"/>
                </a:lnTo>
                <a:lnTo>
                  <a:pt x="144780" y="53340"/>
                </a:lnTo>
                <a:lnTo>
                  <a:pt x="129540" y="60960"/>
                </a:lnTo>
                <a:lnTo>
                  <a:pt x="114300" y="60960"/>
                </a:lnTo>
                <a:lnTo>
                  <a:pt x="99060" y="60960"/>
                </a:lnTo>
                <a:lnTo>
                  <a:pt x="83820" y="68580"/>
                </a:lnTo>
                <a:lnTo>
                  <a:pt x="68580" y="68580"/>
                </a:lnTo>
                <a:lnTo>
                  <a:pt x="53340" y="76200"/>
                </a:lnTo>
                <a:lnTo>
                  <a:pt x="45720" y="76200"/>
                </a:lnTo>
                <a:lnTo>
                  <a:pt x="38100" y="83820"/>
                </a:lnTo>
                <a:lnTo>
                  <a:pt x="38100" y="91440"/>
                </a:lnTo>
                <a:lnTo>
                  <a:pt x="38100" y="99060"/>
                </a:lnTo>
                <a:lnTo>
                  <a:pt x="45720" y="106680"/>
                </a:lnTo>
                <a:lnTo>
                  <a:pt x="53340" y="114300"/>
                </a:lnTo>
                <a:lnTo>
                  <a:pt x="68580" y="121920"/>
                </a:lnTo>
                <a:lnTo>
                  <a:pt x="83820" y="137160"/>
                </a:lnTo>
                <a:lnTo>
                  <a:pt x="99060" y="144780"/>
                </a:lnTo>
                <a:lnTo>
                  <a:pt x="114300" y="160020"/>
                </a:lnTo>
                <a:lnTo>
                  <a:pt x="137160" y="167640"/>
                </a:lnTo>
                <a:lnTo>
                  <a:pt x="144780" y="175260"/>
                </a:lnTo>
                <a:lnTo>
                  <a:pt x="160020" y="190500"/>
                </a:lnTo>
                <a:lnTo>
                  <a:pt x="167640" y="198120"/>
                </a:lnTo>
                <a:lnTo>
                  <a:pt x="167640" y="205740"/>
                </a:lnTo>
                <a:lnTo>
                  <a:pt x="167640" y="213360"/>
                </a:lnTo>
                <a:lnTo>
                  <a:pt x="167640" y="213360"/>
                </a:lnTo>
                <a:lnTo>
                  <a:pt x="167640" y="220980"/>
                </a:lnTo>
                <a:lnTo>
                  <a:pt x="152400" y="228600"/>
                </a:lnTo>
                <a:lnTo>
                  <a:pt x="144780" y="228600"/>
                </a:lnTo>
                <a:lnTo>
                  <a:pt x="129540" y="236220"/>
                </a:lnTo>
                <a:lnTo>
                  <a:pt x="114300" y="236220"/>
                </a:lnTo>
                <a:lnTo>
                  <a:pt x="99060" y="236220"/>
                </a:lnTo>
                <a:lnTo>
                  <a:pt x="83820" y="236220"/>
                </a:lnTo>
                <a:lnTo>
                  <a:pt x="68580" y="243840"/>
                </a:lnTo>
                <a:lnTo>
                  <a:pt x="53340" y="243840"/>
                </a:lnTo>
                <a:lnTo>
                  <a:pt x="38100" y="243840"/>
                </a:lnTo>
                <a:lnTo>
                  <a:pt x="30480" y="243840"/>
                </a:lnTo>
                <a:lnTo>
                  <a:pt x="22860" y="251460"/>
                </a:lnTo>
                <a:lnTo>
                  <a:pt x="15240" y="251460"/>
                </a:lnTo>
                <a:lnTo>
                  <a:pt x="7620" y="243840"/>
                </a:lnTo>
                <a:lnTo>
                  <a:pt x="7620" y="243840"/>
                </a:lnTo>
                <a:lnTo>
                  <a:pt x="7620" y="236220"/>
                </a:lnTo>
                <a:lnTo>
                  <a:pt x="7620" y="2362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79" name="Freeform 17578"/>
          <p:cNvSpPr/>
          <p:nvPr/>
        </p:nvSpPr>
        <p:spPr>
          <a:xfrm>
            <a:off x="2857500" y="5128260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137160" y="15240"/>
                </a:moveTo>
                <a:lnTo>
                  <a:pt x="137160" y="15240"/>
                </a:lnTo>
                <a:lnTo>
                  <a:pt x="13716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21920" y="7620"/>
                </a:lnTo>
                <a:lnTo>
                  <a:pt x="106680" y="15240"/>
                </a:lnTo>
                <a:lnTo>
                  <a:pt x="99060" y="15240"/>
                </a:lnTo>
                <a:lnTo>
                  <a:pt x="83820" y="22860"/>
                </a:lnTo>
                <a:lnTo>
                  <a:pt x="68580" y="30480"/>
                </a:lnTo>
                <a:lnTo>
                  <a:pt x="60960" y="45720"/>
                </a:lnTo>
                <a:lnTo>
                  <a:pt x="45720" y="53340"/>
                </a:lnTo>
                <a:lnTo>
                  <a:pt x="30480" y="68580"/>
                </a:lnTo>
                <a:lnTo>
                  <a:pt x="22860" y="83820"/>
                </a:lnTo>
                <a:lnTo>
                  <a:pt x="7620" y="9906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7620" y="182880"/>
                </a:lnTo>
                <a:lnTo>
                  <a:pt x="15240" y="190500"/>
                </a:lnTo>
                <a:lnTo>
                  <a:pt x="30480" y="198120"/>
                </a:lnTo>
                <a:lnTo>
                  <a:pt x="38100" y="205740"/>
                </a:lnTo>
                <a:lnTo>
                  <a:pt x="60960" y="205740"/>
                </a:lnTo>
                <a:lnTo>
                  <a:pt x="76200" y="205740"/>
                </a:lnTo>
                <a:lnTo>
                  <a:pt x="91440" y="198120"/>
                </a:lnTo>
                <a:lnTo>
                  <a:pt x="106680" y="182880"/>
                </a:lnTo>
                <a:lnTo>
                  <a:pt x="114300" y="175260"/>
                </a:lnTo>
                <a:lnTo>
                  <a:pt x="114300" y="152400"/>
                </a:lnTo>
                <a:lnTo>
                  <a:pt x="121920" y="137160"/>
                </a:lnTo>
                <a:lnTo>
                  <a:pt x="121920" y="121920"/>
                </a:lnTo>
                <a:lnTo>
                  <a:pt x="114300" y="99060"/>
                </a:lnTo>
                <a:lnTo>
                  <a:pt x="106680" y="83820"/>
                </a:lnTo>
                <a:lnTo>
                  <a:pt x="99060" y="60960"/>
                </a:lnTo>
                <a:lnTo>
                  <a:pt x="91440" y="45720"/>
                </a:lnTo>
                <a:lnTo>
                  <a:pt x="83820" y="30480"/>
                </a:lnTo>
                <a:lnTo>
                  <a:pt x="68580" y="22860"/>
                </a:lnTo>
                <a:lnTo>
                  <a:pt x="60960" y="15240"/>
                </a:lnTo>
                <a:lnTo>
                  <a:pt x="53340" y="762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0" name="Freeform 17579"/>
          <p:cNvSpPr/>
          <p:nvPr/>
        </p:nvSpPr>
        <p:spPr>
          <a:xfrm>
            <a:off x="3055620" y="511302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7620" y="30480"/>
                </a:move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15240"/>
                </a:lnTo>
                <a:lnTo>
                  <a:pt x="99060" y="1524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37160" y="38100"/>
                </a:lnTo>
                <a:lnTo>
                  <a:pt x="144780" y="38100"/>
                </a:lnTo>
                <a:lnTo>
                  <a:pt x="144780" y="45720"/>
                </a:lnTo>
                <a:lnTo>
                  <a:pt x="144780" y="45720"/>
                </a:lnTo>
                <a:lnTo>
                  <a:pt x="144780" y="53340"/>
                </a:lnTo>
                <a:lnTo>
                  <a:pt x="137160" y="60960"/>
                </a:lnTo>
                <a:lnTo>
                  <a:pt x="129540" y="60960"/>
                </a:lnTo>
                <a:lnTo>
                  <a:pt x="121920" y="68580"/>
                </a:lnTo>
                <a:lnTo>
                  <a:pt x="114300" y="68580"/>
                </a:lnTo>
                <a:lnTo>
                  <a:pt x="99060" y="76200"/>
                </a:lnTo>
                <a:lnTo>
                  <a:pt x="83820" y="83820"/>
                </a:lnTo>
                <a:lnTo>
                  <a:pt x="68580" y="91440"/>
                </a:lnTo>
                <a:lnTo>
                  <a:pt x="60960" y="99060"/>
                </a:lnTo>
                <a:lnTo>
                  <a:pt x="45720" y="99060"/>
                </a:lnTo>
                <a:lnTo>
                  <a:pt x="38100" y="106680"/>
                </a:lnTo>
                <a:lnTo>
                  <a:pt x="30480" y="121920"/>
                </a:lnTo>
                <a:lnTo>
                  <a:pt x="22860" y="129540"/>
                </a:lnTo>
                <a:lnTo>
                  <a:pt x="15240" y="137160"/>
                </a:lnTo>
                <a:lnTo>
                  <a:pt x="15240" y="144780"/>
                </a:lnTo>
                <a:lnTo>
                  <a:pt x="22860" y="152400"/>
                </a:lnTo>
                <a:lnTo>
                  <a:pt x="22860" y="160020"/>
                </a:lnTo>
                <a:lnTo>
                  <a:pt x="30480" y="167640"/>
                </a:lnTo>
                <a:lnTo>
                  <a:pt x="38100" y="167640"/>
                </a:lnTo>
                <a:lnTo>
                  <a:pt x="53340" y="175260"/>
                </a:lnTo>
                <a:lnTo>
                  <a:pt x="68580" y="175260"/>
                </a:lnTo>
                <a:lnTo>
                  <a:pt x="83820" y="175260"/>
                </a:lnTo>
                <a:lnTo>
                  <a:pt x="99060" y="175260"/>
                </a:lnTo>
                <a:lnTo>
                  <a:pt x="129540" y="175260"/>
                </a:lnTo>
                <a:lnTo>
                  <a:pt x="12954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1" name="Freeform 17580"/>
          <p:cNvSpPr/>
          <p:nvPr/>
        </p:nvSpPr>
        <p:spPr>
          <a:xfrm>
            <a:off x="3284220" y="5090160"/>
            <a:ext cx="152401" cy="137161"/>
          </a:xfrm>
          <a:custGeom>
            <a:avLst/>
            <a:gdLst/>
            <a:ahLst/>
            <a:cxnLst/>
            <a:rect l="0" t="0" r="0" b="0"/>
            <a:pathLst>
              <a:path w="152401" h="13716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0480" y="137160"/>
                </a:lnTo>
                <a:lnTo>
                  <a:pt x="38100" y="137160"/>
                </a:lnTo>
                <a:lnTo>
                  <a:pt x="45720" y="137160"/>
                </a:lnTo>
                <a:lnTo>
                  <a:pt x="53340" y="137160"/>
                </a:lnTo>
                <a:lnTo>
                  <a:pt x="68580" y="129540"/>
                </a:lnTo>
                <a:lnTo>
                  <a:pt x="76200" y="129540"/>
                </a:lnTo>
                <a:lnTo>
                  <a:pt x="91440" y="121920"/>
                </a:lnTo>
                <a:lnTo>
                  <a:pt x="99060" y="114300"/>
                </a:lnTo>
                <a:lnTo>
                  <a:pt x="114300" y="106680"/>
                </a:lnTo>
                <a:lnTo>
                  <a:pt x="129540" y="99060"/>
                </a:lnTo>
                <a:lnTo>
                  <a:pt x="137160" y="91440"/>
                </a:lnTo>
                <a:lnTo>
                  <a:pt x="152400" y="76200"/>
                </a:lnTo>
                <a:lnTo>
                  <a:pt x="152400" y="762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2" name="Freeform 17581"/>
          <p:cNvSpPr/>
          <p:nvPr/>
        </p:nvSpPr>
        <p:spPr>
          <a:xfrm>
            <a:off x="3413760" y="5082540"/>
            <a:ext cx="45721" cy="266701"/>
          </a:xfrm>
          <a:custGeom>
            <a:avLst/>
            <a:gdLst/>
            <a:ahLst/>
            <a:cxnLst/>
            <a:rect l="0" t="0" r="0" b="0"/>
            <a:pathLst>
              <a:path w="45721" h="266701">
                <a:moveTo>
                  <a:pt x="15240" y="0"/>
                </a:moveTo>
                <a:lnTo>
                  <a:pt x="1524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7620" y="137160"/>
                </a:lnTo>
                <a:lnTo>
                  <a:pt x="7620" y="160020"/>
                </a:lnTo>
                <a:lnTo>
                  <a:pt x="15240" y="175260"/>
                </a:lnTo>
                <a:lnTo>
                  <a:pt x="15240" y="198120"/>
                </a:lnTo>
                <a:lnTo>
                  <a:pt x="22860" y="205740"/>
                </a:lnTo>
                <a:lnTo>
                  <a:pt x="22860" y="220980"/>
                </a:lnTo>
                <a:lnTo>
                  <a:pt x="22860" y="236220"/>
                </a:lnTo>
                <a:lnTo>
                  <a:pt x="30480" y="243840"/>
                </a:lnTo>
                <a:lnTo>
                  <a:pt x="38100" y="251460"/>
                </a:lnTo>
                <a:lnTo>
                  <a:pt x="38100" y="259080"/>
                </a:lnTo>
                <a:lnTo>
                  <a:pt x="45720" y="259080"/>
                </a:lnTo>
                <a:lnTo>
                  <a:pt x="45720" y="266700"/>
                </a:lnTo>
                <a:lnTo>
                  <a:pt x="45720" y="2667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3" name="Freeform 17582"/>
          <p:cNvSpPr/>
          <p:nvPr/>
        </p:nvSpPr>
        <p:spPr>
          <a:xfrm>
            <a:off x="3467100" y="4991100"/>
            <a:ext cx="106681" cy="480061"/>
          </a:xfrm>
          <a:custGeom>
            <a:avLst/>
            <a:gdLst/>
            <a:ahLst/>
            <a:cxnLst/>
            <a:rect l="0" t="0" r="0" b="0"/>
            <a:pathLst>
              <a:path w="106681" h="48006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22860" y="15240"/>
                </a:lnTo>
                <a:lnTo>
                  <a:pt x="30480" y="22860"/>
                </a:lnTo>
                <a:lnTo>
                  <a:pt x="38100" y="45720"/>
                </a:lnTo>
                <a:lnTo>
                  <a:pt x="45720" y="60960"/>
                </a:lnTo>
                <a:lnTo>
                  <a:pt x="53340" y="83820"/>
                </a:lnTo>
                <a:lnTo>
                  <a:pt x="68580" y="106680"/>
                </a:lnTo>
                <a:lnTo>
                  <a:pt x="76200" y="137160"/>
                </a:lnTo>
                <a:lnTo>
                  <a:pt x="91440" y="167640"/>
                </a:lnTo>
                <a:lnTo>
                  <a:pt x="99060" y="198120"/>
                </a:lnTo>
                <a:lnTo>
                  <a:pt x="106680" y="236220"/>
                </a:lnTo>
                <a:lnTo>
                  <a:pt x="106680" y="266700"/>
                </a:lnTo>
                <a:lnTo>
                  <a:pt x="106680" y="297180"/>
                </a:lnTo>
                <a:lnTo>
                  <a:pt x="106680" y="327660"/>
                </a:lnTo>
                <a:lnTo>
                  <a:pt x="99060" y="358140"/>
                </a:lnTo>
                <a:lnTo>
                  <a:pt x="91440" y="381000"/>
                </a:lnTo>
                <a:lnTo>
                  <a:pt x="76200" y="403860"/>
                </a:lnTo>
                <a:lnTo>
                  <a:pt x="60960" y="426720"/>
                </a:lnTo>
                <a:lnTo>
                  <a:pt x="45720" y="441960"/>
                </a:lnTo>
                <a:lnTo>
                  <a:pt x="30480" y="457200"/>
                </a:lnTo>
                <a:lnTo>
                  <a:pt x="0" y="480060"/>
                </a:lnTo>
                <a:lnTo>
                  <a:pt x="0" y="4800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4" name="Freeform 17583"/>
          <p:cNvSpPr/>
          <p:nvPr/>
        </p:nvSpPr>
        <p:spPr>
          <a:xfrm>
            <a:off x="3665220" y="4975860"/>
            <a:ext cx="182881" cy="525781"/>
          </a:xfrm>
          <a:custGeom>
            <a:avLst/>
            <a:gdLst/>
            <a:ahLst/>
            <a:cxnLst/>
            <a:rect l="0" t="0" r="0" b="0"/>
            <a:pathLst>
              <a:path w="182881" h="525781">
                <a:moveTo>
                  <a:pt x="91440" y="0"/>
                </a:move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22860"/>
                </a:lnTo>
                <a:lnTo>
                  <a:pt x="99060" y="38100"/>
                </a:lnTo>
                <a:lnTo>
                  <a:pt x="91440" y="45720"/>
                </a:lnTo>
                <a:lnTo>
                  <a:pt x="91440" y="60960"/>
                </a:lnTo>
                <a:lnTo>
                  <a:pt x="83820" y="76200"/>
                </a:lnTo>
                <a:lnTo>
                  <a:pt x="76200" y="91440"/>
                </a:lnTo>
                <a:lnTo>
                  <a:pt x="76200" y="99060"/>
                </a:lnTo>
                <a:lnTo>
                  <a:pt x="60960" y="121920"/>
                </a:lnTo>
                <a:lnTo>
                  <a:pt x="53340" y="137160"/>
                </a:lnTo>
                <a:lnTo>
                  <a:pt x="45720" y="152400"/>
                </a:lnTo>
                <a:lnTo>
                  <a:pt x="30480" y="175260"/>
                </a:lnTo>
                <a:lnTo>
                  <a:pt x="22860" y="198120"/>
                </a:lnTo>
                <a:lnTo>
                  <a:pt x="15240" y="213360"/>
                </a:lnTo>
                <a:lnTo>
                  <a:pt x="7620" y="236220"/>
                </a:lnTo>
                <a:lnTo>
                  <a:pt x="0" y="259080"/>
                </a:lnTo>
                <a:lnTo>
                  <a:pt x="0" y="281940"/>
                </a:lnTo>
                <a:lnTo>
                  <a:pt x="0" y="304800"/>
                </a:lnTo>
                <a:lnTo>
                  <a:pt x="7620" y="335280"/>
                </a:lnTo>
                <a:lnTo>
                  <a:pt x="15240" y="358140"/>
                </a:lnTo>
                <a:lnTo>
                  <a:pt x="30480" y="381000"/>
                </a:lnTo>
                <a:lnTo>
                  <a:pt x="53340" y="403860"/>
                </a:lnTo>
                <a:lnTo>
                  <a:pt x="68580" y="426720"/>
                </a:lnTo>
                <a:lnTo>
                  <a:pt x="91440" y="457200"/>
                </a:lnTo>
                <a:lnTo>
                  <a:pt x="114300" y="472440"/>
                </a:lnTo>
                <a:lnTo>
                  <a:pt x="137160" y="495300"/>
                </a:lnTo>
                <a:lnTo>
                  <a:pt x="182880" y="525780"/>
                </a:lnTo>
                <a:lnTo>
                  <a:pt x="182880" y="525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5" name="Freeform 17584"/>
          <p:cNvSpPr/>
          <p:nvPr/>
        </p:nvSpPr>
        <p:spPr>
          <a:xfrm>
            <a:off x="3848100" y="5044440"/>
            <a:ext cx="144781" cy="373381"/>
          </a:xfrm>
          <a:custGeom>
            <a:avLst/>
            <a:gdLst/>
            <a:ahLst/>
            <a:cxnLst/>
            <a:rect l="0" t="0" r="0" b="0"/>
            <a:pathLst>
              <a:path w="144781" h="373381">
                <a:moveTo>
                  <a:pt x="121920" y="0"/>
                </a:moveTo>
                <a:lnTo>
                  <a:pt x="121920" y="0"/>
                </a:lnTo>
                <a:lnTo>
                  <a:pt x="11430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83820" y="53340"/>
                </a:lnTo>
                <a:lnTo>
                  <a:pt x="68580" y="68580"/>
                </a:lnTo>
                <a:lnTo>
                  <a:pt x="60960" y="83820"/>
                </a:lnTo>
                <a:lnTo>
                  <a:pt x="53340" y="99060"/>
                </a:lnTo>
                <a:lnTo>
                  <a:pt x="45720" y="121920"/>
                </a:lnTo>
                <a:lnTo>
                  <a:pt x="30480" y="137160"/>
                </a:lnTo>
                <a:lnTo>
                  <a:pt x="22860" y="160020"/>
                </a:lnTo>
                <a:lnTo>
                  <a:pt x="15240" y="175260"/>
                </a:lnTo>
                <a:lnTo>
                  <a:pt x="7620" y="198120"/>
                </a:lnTo>
                <a:lnTo>
                  <a:pt x="0" y="213360"/>
                </a:lnTo>
                <a:lnTo>
                  <a:pt x="0" y="236220"/>
                </a:lnTo>
                <a:lnTo>
                  <a:pt x="0" y="251460"/>
                </a:lnTo>
                <a:lnTo>
                  <a:pt x="7620" y="274320"/>
                </a:lnTo>
                <a:lnTo>
                  <a:pt x="7620" y="289560"/>
                </a:lnTo>
                <a:lnTo>
                  <a:pt x="22860" y="304800"/>
                </a:lnTo>
                <a:lnTo>
                  <a:pt x="30480" y="312420"/>
                </a:lnTo>
                <a:lnTo>
                  <a:pt x="45720" y="327660"/>
                </a:lnTo>
                <a:lnTo>
                  <a:pt x="60960" y="327660"/>
                </a:lnTo>
                <a:lnTo>
                  <a:pt x="76200" y="335280"/>
                </a:lnTo>
                <a:lnTo>
                  <a:pt x="91440" y="335280"/>
                </a:lnTo>
                <a:lnTo>
                  <a:pt x="106680" y="327660"/>
                </a:lnTo>
                <a:lnTo>
                  <a:pt x="114300" y="320040"/>
                </a:lnTo>
                <a:lnTo>
                  <a:pt x="121920" y="312420"/>
                </a:lnTo>
                <a:lnTo>
                  <a:pt x="137160" y="297180"/>
                </a:lnTo>
                <a:lnTo>
                  <a:pt x="144780" y="281940"/>
                </a:lnTo>
                <a:lnTo>
                  <a:pt x="144780" y="274320"/>
                </a:lnTo>
                <a:lnTo>
                  <a:pt x="144780" y="259080"/>
                </a:lnTo>
                <a:lnTo>
                  <a:pt x="144780" y="236220"/>
                </a:lnTo>
                <a:lnTo>
                  <a:pt x="137160" y="228600"/>
                </a:lnTo>
                <a:lnTo>
                  <a:pt x="129540" y="213360"/>
                </a:lnTo>
                <a:lnTo>
                  <a:pt x="121920" y="205740"/>
                </a:lnTo>
                <a:lnTo>
                  <a:pt x="114300" y="198120"/>
                </a:lnTo>
                <a:lnTo>
                  <a:pt x="114300" y="190500"/>
                </a:lnTo>
                <a:lnTo>
                  <a:pt x="106680" y="190500"/>
                </a:lnTo>
                <a:lnTo>
                  <a:pt x="99060" y="190500"/>
                </a:lnTo>
                <a:lnTo>
                  <a:pt x="91440" y="198120"/>
                </a:lnTo>
                <a:lnTo>
                  <a:pt x="91440" y="205740"/>
                </a:lnTo>
                <a:lnTo>
                  <a:pt x="83820" y="213360"/>
                </a:lnTo>
                <a:lnTo>
                  <a:pt x="83820" y="228600"/>
                </a:lnTo>
                <a:lnTo>
                  <a:pt x="83820" y="243840"/>
                </a:lnTo>
                <a:lnTo>
                  <a:pt x="83820" y="259080"/>
                </a:lnTo>
                <a:lnTo>
                  <a:pt x="91440" y="274320"/>
                </a:lnTo>
                <a:lnTo>
                  <a:pt x="99060" y="297180"/>
                </a:lnTo>
                <a:lnTo>
                  <a:pt x="106680" y="312420"/>
                </a:lnTo>
                <a:lnTo>
                  <a:pt x="114300" y="327660"/>
                </a:lnTo>
                <a:lnTo>
                  <a:pt x="121920" y="342900"/>
                </a:lnTo>
                <a:lnTo>
                  <a:pt x="137160" y="373380"/>
                </a:lnTo>
                <a:lnTo>
                  <a:pt x="137160" y="3733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89" name="Freeform 17588"/>
          <p:cNvSpPr/>
          <p:nvPr/>
        </p:nvSpPr>
        <p:spPr>
          <a:xfrm>
            <a:off x="4335780" y="6720839"/>
            <a:ext cx="7621" cy="38101"/>
          </a:xfrm>
          <a:custGeom>
            <a:avLst/>
            <a:gdLst/>
            <a:ahLst/>
            <a:cxnLst/>
            <a:rect l="0" t="0" r="0" b="0"/>
            <a:pathLst>
              <a:path w="7621" h="38101">
                <a:moveTo>
                  <a:pt x="7620" y="38100"/>
                </a:moveTo>
                <a:lnTo>
                  <a:pt x="0" y="22861"/>
                </a:lnTo>
                <a:lnTo>
                  <a:pt x="0" y="15241"/>
                </a:lnTo>
                <a:lnTo>
                  <a:pt x="0" y="7622"/>
                </a:lnTo>
                <a:lnTo>
                  <a:pt x="0" y="7622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0" name="Freeform 17589"/>
          <p:cNvSpPr/>
          <p:nvPr/>
        </p:nvSpPr>
        <p:spPr>
          <a:xfrm>
            <a:off x="4145280" y="5143500"/>
            <a:ext cx="7621" cy="274321"/>
          </a:xfrm>
          <a:custGeom>
            <a:avLst/>
            <a:gdLst/>
            <a:ahLst/>
            <a:cxnLst/>
            <a:rect l="0" t="0" r="0" b="0"/>
            <a:pathLst>
              <a:path w="7621" h="27432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2286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764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7620" y="251460"/>
                </a:lnTo>
                <a:lnTo>
                  <a:pt x="7620" y="274320"/>
                </a:lnTo>
                <a:lnTo>
                  <a:pt x="7620" y="2743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1" name="Freeform 17590"/>
          <p:cNvSpPr/>
          <p:nvPr/>
        </p:nvSpPr>
        <p:spPr>
          <a:xfrm>
            <a:off x="4282440" y="5128260"/>
            <a:ext cx="15241" cy="243841"/>
          </a:xfrm>
          <a:custGeom>
            <a:avLst/>
            <a:gdLst/>
            <a:ahLst/>
            <a:cxnLst/>
            <a:rect l="0" t="0" r="0" b="0"/>
            <a:pathLst>
              <a:path w="15241" h="2438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0" y="2438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2" name="Freeform 17591"/>
          <p:cNvSpPr/>
          <p:nvPr/>
        </p:nvSpPr>
        <p:spPr>
          <a:xfrm>
            <a:off x="4358640" y="5341620"/>
            <a:ext cx="45721" cy="22861"/>
          </a:xfrm>
          <a:custGeom>
            <a:avLst/>
            <a:gdLst/>
            <a:ahLst/>
            <a:cxnLst/>
            <a:rect l="0" t="0" r="0" b="0"/>
            <a:pathLst>
              <a:path w="45721" h="22861">
                <a:moveTo>
                  <a:pt x="45720" y="15240"/>
                </a:moveTo>
                <a:lnTo>
                  <a:pt x="45720" y="1524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0"/>
                </a:lnTo>
                <a:lnTo>
                  <a:pt x="2286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15240" y="22860"/>
                </a:lnTo>
                <a:lnTo>
                  <a:pt x="1524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3" name="Freeform 17592"/>
          <p:cNvSpPr/>
          <p:nvPr/>
        </p:nvSpPr>
        <p:spPr>
          <a:xfrm>
            <a:off x="4488180" y="5135880"/>
            <a:ext cx="205741" cy="251461"/>
          </a:xfrm>
          <a:custGeom>
            <a:avLst/>
            <a:gdLst/>
            <a:ahLst/>
            <a:cxnLst/>
            <a:rect l="0" t="0" r="0" b="0"/>
            <a:pathLst>
              <a:path w="205741" h="25146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9540" y="7620"/>
                </a:lnTo>
                <a:lnTo>
                  <a:pt x="14478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8120" y="0"/>
                </a:lnTo>
                <a:lnTo>
                  <a:pt x="19812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7620"/>
                </a:lnTo>
                <a:lnTo>
                  <a:pt x="205740" y="15240"/>
                </a:lnTo>
                <a:lnTo>
                  <a:pt x="205740" y="15240"/>
                </a:lnTo>
                <a:lnTo>
                  <a:pt x="198120" y="22860"/>
                </a:lnTo>
                <a:lnTo>
                  <a:pt x="190500" y="30480"/>
                </a:lnTo>
                <a:lnTo>
                  <a:pt x="190500" y="45720"/>
                </a:lnTo>
                <a:lnTo>
                  <a:pt x="182880" y="53340"/>
                </a:lnTo>
                <a:lnTo>
                  <a:pt x="167640" y="68580"/>
                </a:lnTo>
                <a:lnTo>
                  <a:pt x="160020" y="76200"/>
                </a:lnTo>
                <a:lnTo>
                  <a:pt x="152400" y="91440"/>
                </a:lnTo>
                <a:lnTo>
                  <a:pt x="137160" y="106680"/>
                </a:lnTo>
                <a:lnTo>
                  <a:pt x="129540" y="121920"/>
                </a:lnTo>
                <a:lnTo>
                  <a:pt x="114300" y="137160"/>
                </a:lnTo>
                <a:lnTo>
                  <a:pt x="106680" y="152400"/>
                </a:lnTo>
                <a:lnTo>
                  <a:pt x="99060" y="167640"/>
                </a:lnTo>
                <a:lnTo>
                  <a:pt x="91440" y="182880"/>
                </a:lnTo>
                <a:lnTo>
                  <a:pt x="83820" y="198120"/>
                </a:lnTo>
                <a:lnTo>
                  <a:pt x="68580" y="205740"/>
                </a:lnTo>
                <a:lnTo>
                  <a:pt x="60960" y="220980"/>
                </a:lnTo>
                <a:lnTo>
                  <a:pt x="60960" y="228600"/>
                </a:lnTo>
                <a:lnTo>
                  <a:pt x="53340" y="236220"/>
                </a:lnTo>
                <a:lnTo>
                  <a:pt x="53340" y="243840"/>
                </a:lnTo>
                <a:lnTo>
                  <a:pt x="45720" y="251460"/>
                </a:lnTo>
                <a:lnTo>
                  <a:pt x="45720" y="2514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4" name="Freeform 17593"/>
          <p:cNvSpPr/>
          <p:nvPr/>
        </p:nvSpPr>
        <p:spPr>
          <a:xfrm>
            <a:off x="4495800" y="528828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15240"/>
                </a:lnTo>
                <a:lnTo>
                  <a:pt x="8382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9540" y="7620"/>
                </a:lnTo>
                <a:lnTo>
                  <a:pt x="144780" y="762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5" name="Freeform 17594"/>
          <p:cNvSpPr/>
          <p:nvPr/>
        </p:nvSpPr>
        <p:spPr>
          <a:xfrm>
            <a:off x="4732020" y="5113020"/>
            <a:ext cx="137161" cy="289561"/>
          </a:xfrm>
          <a:custGeom>
            <a:avLst/>
            <a:gdLst/>
            <a:ahLst/>
            <a:cxnLst/>
            <a:rect l="0" t="0" r="0" b="0"/>
            <a:pathLst>
              <a:path w="137161" h="289561">
                <a:moveTo>
                  <a:pt x="76200" y="22860"/>
                </a:moveTo>
                <a:lnTo>
                  <a:pt x="83820" y="15240"/>
                </a:lnTo>
                <a:lnTo>
                  <a:pt x="91440" y="1524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99060" y="38100"/>
                </a:lnTo>
                <a:lnTo>
                  <a:pt x="91440" y="45720"/>
                </a:lnTo>
                <a:lnTo>
                  <a:pt x="76200" y="53340"/>
                </a:lnTo>
                <a:lnTo>
                  <a:pt x="68580" y="68580"/>
                </a:lnTo>
                <a:lnTo>
                  <a:pt x="60960" y="76200"/>
                </a:lnTo>
                <a:lnTo>
                  <a:pt x="53340" y="91440"/>
                </a:lnTo>
                <a:lnTo>
                  <a:pt x="38100" y="106680"/>
                </a:lnTo>
                <a:lnTo>
                  <a:pt x="30480" y="121920"/>
                </a:lnTo>
                <a:lnTo>
                  <a:pt x="15240" y="137160"/>
                </a:lnTo>
                <a:lnTo>
                  <a:pt x="1524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198120"/>
                </a:lnTo>
                <a:lnTo>
                  <a:pt x="7620" y="213360"/>
                </a:lnTo>
                <a:lnTo>
                  <a:pt x="7620" y="220980"/>
                </a:lnTo>
                <a:lnTo>
                  <a:pt x="15240" y="228600"/>
                </a:lnTo>
                <a:lnTo>
                  <a:pt x="22860" y="236220"/>
                </a:lnTo>
                <a:lnTo>
                  <a:pt x="38100" y="243840"/>
                </a:lnTo>
                <a:lnTo>
                  <a:pt x="45720" y="243840"/>
                </a:lnTo>
                <a:lnTo>
                  <a:pt x="60960" y="243840"/>
                </a:lnTo>
                <a:lnTo>
                  <a:pt x="68580" y="243840"/>
                </a:lnTo>
                <a:lnTo>
                  <a:pt x="83820" y="243840"/>
                </a:lnTo>
                <a:lnTo>
                  <a:pt x="99060" y="236220"/>
                </a:lnTo>
                <a:lnTo>
                  <a:pt x="106680" y="236220"/>
                </a:lnTo>
                <a:lnTo>
                  <a:pt x="114300" y="228600"/>
                </a:lnTo>
                <a:lnTo>
                  <a:pt x="121920" y="220980"/>
                </a:lnTo>
                <a:lnTo>
                  <a:pt x="129540" y="205740"/>
                </a:lnTo>
                <a:lnTo>
                  <a:pt x="137160" y="198120"/>
                </a:lnTo>
                <a:lnTo>
                  <a:pt x="137160" y="190500"/>
                </a:lnTo>
                <a:lnTo>
                  <a:pt x="137160" y="182880"/>
                </a:lnTo>
                <a:lnTo>
                  <a:pt x="137160" y="175260"/>
                </a:lnTo>
                <a:lnTo>
                  <a:pt x="137160" y="167640"/>
                </a:lnTo>
                <a:lnTo>
                  <a:pt x="129540" y="167640"/>
                </a:lnTo>
                <a:lnTo>
                  <a:pt x="121920" y="167640"/>
                </a:lnTo>
                <a:lnTo>
                  <a:pt x="121920" y="160020"/>
                </a:lnTo>
                <a:lnTo>
                  <a:pt x="114300" y="167640"/>
                </a:lnTo>
                <a:lnTo>
                  <a:pt x="106680" y="167640"/>
                </a:lnTo>
                <a:lnTo>
                  <a:pt x="106680" y="167640"/>
                </a:lnTo>
                <a:lnTo>
                  <a:pt x="99060" y="175260"/>
                </a:lnTo>
                <a:lnTo>
                  <a:pt x="99060" y="182880"/>
                </a:lnTo>
                <a:lnTo>
                  <a:pt x="99060" y="198120"/>
                </a:lnTo>
                <a:lnTo>
                  <a:pt x="99060" y="205740"/>
                </a:lnTo>
                <a:lnTo>
                  <a:pt x="99060" y="220980"/>
                </a:lnTo>
                <a:lnTo>
                  <a:pt x="99060" y="236220"/>
                </a:lnTo>
                <a:lnTo>
                  <a:pt x="106680" y="251460"/>
                </a:lnTo>
                <a:lnTo>
                  <a:pt x="106680" y="259080"/>
                </a:lnTo>
                <a:lnTo>
                  <a:pt x="114300" y="274320"/>
                </a:lnTo>
                <a:lnTo>
                  <a:pt x="121920" y="289560"/>
                </a:lnTo>
                <a:lnTo>
                  <a:pt x="121920" y="2895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6" name="Freeform 17595"/>
          <p:cNvSpPr/>
          <p:nvPr/>
        </p:nvSpPr>
        <p:spPr>
          <a:xfrm>
            <a:off x="4884420" y="5074920"/>
            <a:ext cx="129541" cy="403861"/>
          </a:xfrm>
          <a:custGeom>
            <a:avLst/>
            <a:gdLst/>
            <a:ahLst/>
            <a:cxnLst/>
            <a:rect l="0" t="0" r="0" b="0"/>
            <a:pathLst>
              <a:path w="129541" h="403861">
                <a:moveTo>
                  <a:pt x="83820" y="0"/>
                </a:moveTo>
                <a:lnTo>
                  <a:pt x="91440" y="0"/>
                </a:lnTo>
                <a:lnTo>
                  <a:pt x="99060" y="15240"/>
                </a:lnTo>
                <a:lnTo>
                  <a:pt x="106680" y="30480"/>
                </a:lnTo>
                <a:lnTo>
                  <a:pt x="114300" y="45720"/>
                </a:lnTo>
                <a:lnTo>
                  <a:pt x="114300" y="68580"/>
                </a:lnTo>
                <a:lnTo>
                  <a:pt x="121920" y="83820"/>
                </a:lnTo>
                <a:lnTo>
                  <a:pt x="129540" y="106680"/>
                </a:lnTo>
                <a:lnTo>
                  <a:pt x="129540" y="137160"/>
                </a:lnTo>
                <a:lnTo>
                  <a:pt x="129540" y="160020"/>
                </a:lnTo>
                <a:lnTo>
                  <a:pt x="129540" y="182880"/>
                </a:lnTo>
                <a:lnTo>
                  <a:pt x="129540" y="213360"/>
                </a:lnTo>
                <a:lnTo>
                  <a:pt x="129540" y="236220"/>
                </a:lnTo>
                <a:lnTo>
                  <a:pt x="121920" y="266700"/>
                </a:lnTo>
                <a:lnTo>
                  <a:pt x="114300" y="289560"/>
                </a:lnTo>
                <a:lnTo>
                  <a:pt x="99060" y="304800"/>
                </a:lnTo>
                <a:lnTo>
                  <a:pt x="91440" y="327660"/>
                </a:lnTo>
                <a:lnTo>
                  <a:pt x="68580" y="350520"/>
                </a:lnTo>
                <a:lnTo>
                  <a:pt x="53340" y="358140"/>
                </a:lnTo>
                <a:lnTo>
                  <a:pt x="38100" y="373380"/>
                </a:lnTo>
                <a:lnTo>
                  <a:pt x="22860" y="381000"/>
                </a:lnTo>
                <a:lnTo>
                  <a:pt x="0" y="403860"/>
                </a:lnTo>
                <a:lnTo>
                  <a:pt x="0" y="403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7" name="Freeform 17596"/>
          <p:cNvSpPr/>
          <p:nvPr/>
        </p:nvSpPr>
        <p:spPr>
          <a:xfrm>
            <a:off x="5219700" y="5166360"/>
            <a:ext cx="53341" cy="259081"/>
          </a:xfrm>
          <a:custGeom>
            <a:avLst/>
            <a:gdLst/>
            <a:ahLst/>
            <a:cxnLst/>
            <a:rect l="0" t="0" r="0" b="0"/>
            <a:pathLst>
              <a:path w="53341" h="259081">
                <a:moveTo>
                  <a:pt x="30480" y="15240"/>
                </a:moveTo>
                <a:lnTo>
                  <a:pt x="3810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4572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45720" y="68580"/>
                </a:lnTo>
                <a:lnTo>
                  <a:pt x="38100" y="76200"/>
                </a:lnTo>
                <a:lnTo>
                  <a:pt x="38100" y="91440"/>
                </a:lnTo>
                <a:lnTo>
                  <a:pt x="30480" y="114300"/>
                </a:lnTo>
                <a:lnTo>
                  <a:pt x="22860" y="129540"/>
                </a:lnTo>
                <a:lnTo>
                  <a:pt x="22860" y="144780"/>
                </a:lnTo>
                <a:lnTo>
                  <a:pt x="15240" y="160020"/>
                </a:lnTo>
                <a:lnTo>
                  <a:pt x="15240" y="175260"/>
                </a:lnTo>
                <a:lnTo>
                  <a:pt x="15240" y="190500"/>
                </a:lnTo>
                <a:lnTo>
                  <a:pt x="762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762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8" name="Freeform 17597"/>
          <p:cNvSpPr/>
          <p:nvPr/>
        </p:nvSpPr>
        <p:spPr>
          <a:xfrm>
            <a:off x="5151120" y="5295900"/>
            <a:ext cx="236221" cy="53341"/>
          </a:xfrm>
          <a:custGeom>
            <a:avLst/>
            <a:gdLst/>
            <a:ahLst/>
            <a:cxnLst/>
            <a:rect l="0" t="0" r="0" b="0"/>
            <a:pathLst>
              <a:path w="236221" h="53341">
                <a:moveTo>
                  <a:pt x="0" y="53340"/>
                </a:moveTo>
                <a:lnTo>
                  <a:pt x="0" y="45720"/>
                </a:lnTo>
                <a:lnTo>
                  <a:pt x="0" y="30480"/>
                </a:lnTo>
                <a:lnTo>
                  <a:pt x="7620" y="22860"/>
                </a:lnTo>
                <a:lnTo>
                  <a:pt x="2286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68580" y="15240"/>
                </a:lnTo>
                <a:lnTo>
                  <a:pt x="83820" y="15240"/>
                </a:lnTo>
                <a:lnTo>
                  <a:pt x="106680" y="15240"/>
                </a:lnTo>
                <a:lnTo>
                  <a:pt x="121920" y="1524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90500" y="15240"/>
                </a:lnTo>
                <a:lnTo>
                  <a:pt x="205740" y="7620"/>
                </a:lnTo>
                <a:lnTo>
                  <a:pt x="213360" y="7620"/>
                </a:lnTo>
                <a:lnTo>
                  <a:pt x="228600" y="7620"/>
                </a:lnTo>
                <a:lnTo>
                  <a:pt x="236220" y="0"/>
                </a:lnTo>
                <a:lnTo>
                  <a:pt x="23622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99" name="Freeform 17598"/>
          <p:cNvSpPr/>
          <p:nvPr/>
        </p:nvSpPr>
        <p:spPr>
          <a:xfrm>
            <a:off x="5524500" y="5113020"/>
            <a:ext cx="228601" cy="419101"/>
          </a:xfrm>
          <a:custGeom>
            <a:avLst/>
            <a:gdLst/>
            <a:ahLst/>
            <a:cxnLst/>
            <a:rect l="0" t="0" r="0" b="0"/>
            <a:pathLst>
              <a:path w="228601" h="419101">
                <a:moveTo>
                  <a:pt x="10668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99060" y="15240"/>
                </a:lnTo>
                <a:lnTo>
                  <a:pt x="99060" y="22860"/>
                </a:lnTo>
                <a:lnTo>
                  <a:pt x="91440" y="30480"/>
                </a:lnTo>
                <a:lnTo>
                  <a:pt x="83820" y="38100"/>
                </a:lnTo>
                <a:lnTo>
                  <a:pt x="76200" y="53340"/>
                </a:lnTo>
                <a:lnTo>
                  <a:pt x="60960" y="60960"/>
                </a:lnTo>
                <a:lnTo>
                  <a:pt x="53340" y="76200"/>
                </a:lnTo>
                <a:lnTo>
                  <a:pt x="38100" y="99060"/>
                </a:lnTo>
                <a:lnTo>
                  <a:pt x="30480" y="114300"/>
                </a:lnTo>
                <a:lnTo>
                  <a:pt x="22860" y="129540"/>
                </a:lnTo>
                <a:lnTo>
                  <a:pt x="15240" y="15240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13360"/>
                </a:lnTo>
                <a:lnTo>
                  <a:pt x="0" y="243840"/>
                </a:lnTo>
                <a:lnTo>
                  <a:pt x="0" y="259080"/>
                </a:lnTo>
                <a:lnTo>
                  <a:pt x="7620" y="281940"/>
                </a:lnTo>
                <a:lnTo>
                  <a:pt x="15240" y="312420"/>
                </a:lnTo>
                <a:lnTo>
                  <a:pt x="30480" y="327660"/>
                </a:lnTo>
                <a:lnTo>
                  <a:pt x="45720" y="350520"/>
                </a:lnTo>
                <a:lnTo>
                  <a:pt x="60960" y="373380"/>
                </a:lnTo>
                <a:lnTo>
                  <a:pt x="83820" y="388620"/>
                </a:lnTo>
                <a:lnTo>
                  <a:pt x="99060" y="396240"/>
                </a:lnTo>
                <a:lnTo>
                  <a:pt x="121920" y="403860"/>
                </a:lnTo>
                <a:lnTo>
                  <a:pt x="137160" y="411480"/>
                </a:lnTo>
                <a:lnTo>
                  <a:pt x="160020" y="419100"/>
                </a:lnTo>
                <a:lnTo>
                  <a:pt x="175260" y="419100"/>
                </a:lnTo>
                <a:lnTo>
                  <a:pt x="190500" y="411480"/>
                </a:lnTo>
                <a:lnTo>
                  <a:pt x="205740" y="411480"/>
                </a:lnTo>
                <a:lnTo>
                  <a:pt x="228600" y="396240"/>
                </a:lnTo>
                <a:lnTo>
                  <a:pt x="228600" y="396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0" name="Freeform 17599"/>
          <p:cNvSpPr/>
          <p:nvPr/>
        </p:nvSpPr>
        <p:spPr>
          <a:xfrm>
            <a:off x="5615940" y="5173980"/>
            <a:ext cx="266701" cy="281941"/>
          </a:xfrm>
          <a:custGeom>
            <a:avLst/>
            <a:gdLst/>
            <a:ahLst/>
            <a:cxnLst/>
            <a:rect l="0" t="0" r="0" b="0"/>
            <a:pathLst>
              <a:path w="266701" h="281941">
                <a:moveTo>
                  <a:pt x="121920" y="0"/>
                </a:move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06680" y="30480"/>
                </a:lnTo>
                <a:lnTo>
                  <a:pt x="99060" y="38100"/>
                </a:lnTo>
                <a:lnTo>
                  <a:pt x="91440" y="45720"/>
                </a:lnTo>
                <a:lnTo>
                  <a:pt x="83820" y="45720"/>
                </a:lnTo>
                <a:lnTo>
                  <a:pt x="76200" y="53340"/>
                </a:lnTo>
                <a:lnTo>
                  <a:pt x="68580" y="60960"/>
                </a:lnTo>
                <a:lnTo>
                  <a:pt x="60960" y="68580"/>
                </a:lnTo>
                <a:lnTo>
                  <a:pt x="45720" y="76200"/>
                </a:lnTo>
                <a:lnTo>
                  <a:pt x="38100" y="83820"/>
                </a:lnTo>
                <a:lnTo>
                  <a:pt x="30480" y="91440"/>
                </a:lnTo>
                <a:lnTo>
                  <a:pt x="15240" y="99060"/>
                </a:lnTo>
                <a:lnTo>
                  <a:pt x="15240" y="106680"/>
                </a:lnTo>
                <a:lnTo>
                  <a:pt x="7620" y="11430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37160"/>
                </a:lnTo>
                <a:lnTo>
                  <a:pt x="15240" y="137160"/>
                </a:lnTo>
                <a:lnTo>
                  <a:pt x="30480" y="137160"/>
                </a:lnTo>
                <a:lnTo>
                  <a:pt x="45720" y="137160"/>
                </a:lnTo>
                <a:lnTo>
                  <a:pt x="60960" y="144780"/>
                </a:lnTo>
                <a:lnTo>
                  <a:pt x="83820" y="144780"/>
                </a:lnTo>
                <a:lnTo>
                  <a:pt x="99060" y="144780"/>
                </a:lnTo>
                <a:lnTo>
                  <a:pt x="121920" y="144780"/>
                </a:lnTo>
                <a:lnTo>
                  <a:pt x="144780" y="144780"/>
                </a:lnTo>
                <a:lnTo>
                  <a:pt x="167640" y="152400"/>
                </a:lnTo>
                <a:lnTo>
                  <a:pt x="190500" y="160020"/>
                </a:lnTo>
                <a:lnTo>
                  <a:pt x="205740" y="167640"/>
                </a:lnTo>
                <a:lnTo>
                  <a:pt x="220980" y="175260"/>
                </a:lnTo>
                <a:lnTo>
                  <a:pt x="236220" y="182880"/>
                </a:lnTo>
                <a:lnTo>
                  <a:pt x="251460" y="190500"/>
                </a:lnTo>
                <a:lnTo>
                  <a:pt x="259080" y="190500"/>
                </a:lnTo>
                <a:lnTo>
                  <a:pt x="266700" y="198120"/>
                </a:lnTo>
                <a:lnTo>
                  <a:pt x="266700" y="205740"/>
                </a:lnTo>
                <a:lnTo>
                  <a:pt x="266700" y="213360"/>
                </a:lnTo>
                <a:lnTo>
                  <a:pt x="266700" y="220980"/>
                </a:lnTo>
                <a:lnTo>
                  <a:pt x="266700" y="228600"/>
                </a:lnTo>
                <a:lnTo>
                  <a:pt x="259080" y="236220"/>
                </a:lnTo>
                <a:lnTo>
                  <a:pt x="259080" y="243840"/>
                </a:lnTo>
                <a:lnTo>
                  <a:pt x="251460" y="251460"/>
                </a:lnTo>
                <a:lnTo>
                  <a:pt x="243840" y="259080"/>
                </a:lnTo>
                <a:lnTo>
                  <a:pt x="236220" y="266700"/>
                </a:lnTo>
                <a:lnTo>
                  <a:pt x="220980" y="274320"/>
                </a:lnTo>
                <a:lnTo>
                  <a:pt x="205740" y="274320"/>
                </a:lnTo>
                <a:lnTo>
                  <a:pt x="198120" y="281940"/>
                </a:lnTo>
                <a:lnTo>
                  <a:pt x="190500" y="281940"/>
                </a:lnTo>
                <a:lnTo>
                  <a:pt x="175260" y="281940"/>
                </a:lnTo>
                <a:lnTo>
                  <a:pt x="160020" y="281940"/>
                </a:lnTo>
                <a:lnTo>
                  <a:pt x="160020" y="2819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1" name="Freeform 17600"/>
          <p:cNvSpPr/>
          <p:nvPr/>
        </p:nvSpPr>
        <p:spPr>
          <a:xfrm>
            <a:off x="5722620" y="5181600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22860"/>
                </a:move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0"/>
                </a:lnTo>
                <a:lnTo>
                  <a:pt x="15240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2" name="Freeform 17601"/>
          <p:cNvSpPr/>
          <p:nvPr/>
        </p:nvSpPr>
        <p:spPr>
          <a:xfrm>
            <a:off x="6012180" y="5158740"/>
            <a:ext cx="152401" cy="228601"/>
          </a:xfrm>
          <a:custGeom>
            <a:avLst/>
            <a:gdLst/>
            <a:ahLst/>
            <a:cxnLst/>
            <a:rect l="0" t="0" r="0" b="0"/>
            <a:pathLst>
              <a:path w="152401" h="228601">
                <a:moveTo>
                  <a:pt x="0" y="2286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52400" y="7620"/>
                </a:lnTo>
                <a:lnTo>
                  <a:pt x="152400" y="15240"/>
                </a:lnTo>
                <a:lnTo>
                  <a:pt x="144780" y="22860"/>
                </a:lnTo>
                <a:lnTo>
                  <a:pt x="144780" y="3048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21920" y="68580"/>
                </a:lnTo>
                <a:lnTo>
                  <a:pt x="114300" y="76200"/>
                </a:lnTo>
                <a:lnTo>
                  <a:pt x="106680" y="91440"/>
                </a:lnTo>
                <a:lnTo>
                  <a:pt x="91440" y="106680"/>
                </a:lnTo>
                <a:lnTo>
                  <a:pt x="83820" y="121920"/>
                </a:lnTo>
                <a:lnTo>
                  <a:pt x="76200" y="129540"/>
                </a:lnTo>
                <a:lnTo>
                  <a:pt x="68580" y="144780"/>
                </a:lnTo>
                <a:lnTo>
                  <a:pt x="53340" y="160020"/>
                </a:lnTo>
                <a:lnTo>
                  <a:pt x="45720" y="175260"/>
                </a:lnTo>
                <a:lnTo>
                  <a:pt x="45720" y="190500"/>
                </a:lnTo>
                <a:lnTo>
                  <a:pt x="38100" y="198120"/>
                </a:lnTo>
                <a:lnTo>
                  <a:pt x="30480" y="205740"/>
                </a:lnTo>
                <a:lnTo>
                  <a:pt x="22860" y="213360"/>
                </a:lnTo>
                <a:lnTo>
                  <a:pt x="15240" y="228600"/>
                </a:lnTo>
                <a:lnTo>
                  <a:pt x="1524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3" name="Freeform 17602"/>
          <p:cNvSpPr/>
          <p:nvPr/>
        </p:nvSpPr>
        <p:spPr>
          <a:xfrm>
            <a:off x="5989320" y="5280660"/>
            <a:ext cx="152401" cy="15241"/>
          </a:xfrm>
          <a:custGeom>
            <a:avLst/>
            <a:gdLst/>
            <a:ahLst/>
            <a:cxnLst/>
            <a:rect l="0" t="0" r="0" b="0"/>
            <a:pathLst>
              <a:path w="15240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4" name="Freeform 17603"/>
          <p:cNvSpPr/>
          <p:nvPr/>
        </p:nvSpPr>
        <p:spPr>
          <a:xfrm>
            <a:off x="6256020" y="5151120"/>
            <a:ext cx="22861" cy="205741"/>
          </a:xfrm>
          <a:custGeom>
            <a:avLst/>
            <a:gdLst/>
            <a:ahLst/>
            <a:cxnLst/>
            <a:rect l="0" t="0" r="0" b="0"/>
            <a:pathLst>
              <a:path w="22861" h="2057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76200"/>
                </a:lnTo>
                <a:lnTo>
                  <a:pt x="22860" y="91440"/>
                </a:lnTo>
                <a:lnTo>
                  <a:pt x="22860" y="106680"/>
                </a:lnTo>
                <a:lnTo>
                  <a:pt x="1524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15240" y="160020"/>
                </a:lnTo>
                <a:lnTo>
                  <a:pt x="15240" y="167640"/>
                </a:lnTo>
                <a:lnTo>
                  <a:pt x="15240" y="182880"/>
                </a:lnTo>
                <a:lnTo>
                  <a:pt x="15240" y="190500"/>
                </a:lnTo>
                <a:lnTo>
                  <a:pt x="15240" y="198120"/>
                </a:lnTo>
                <a:lnTo>
                  <a:pt x="15240" y="205740"/>
                </a:lnTo>
                <a:lnTo>
                  <a:pt x="15240" y="205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5" name="Freeform 17604"/>
          <p:cNvSpPr/>
          <p:nvPr/>
        </p:nvSpPr>
        <p:spPr>
          <a:xfrm>
            <a:off x="6400800" y="5334000"/>
            <a:ext cx="38101" cy="167641"/>
          </a:xfrm>
          <a:custGeom>
            <a:avLst/>
            <a:gdLst/>
            <a:ahLst/>
            <a:cxnLst/>
            <a:rect l="0" t="0" r="0" b="0"/>
            <a:pathLst>
              <a:path w="38101" h="1676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53340"/>
                </a:lnTo>
                <a:lnTo>
                  <a:pt x="38100" y="53340"/>
                </a:lnTo>
                <a:lnTo>
                  <a:pt x="38100" y="68580"/>
                </a:lnTo>
                <a:lnTo>
                  <a:pt x="38100" y="76200"/>
                </a:lnTo>
                <a:lnTo>
                  <a:pt x="38100" y="83820"/>
                </a:lnTo>
                <a:lnTo>
                  <a:pt x="38100" y="99060"/>
                </a:lnTo>
                <a:lnTo>
                  <a:pt x="38100" y="106680"/>
                </a:lnTo>
                <a:lnTo>
                  <a:pt x="38100" y="114300"/>
                </a:lnTo>
                <a:lnTo>
                  <a:pt x="38100" y="129540"/>
                </a:lnTo>
                <a:lnTo>
                  <a:pt x="38100" y="137160"/>
                </a:lnTo>
                <a:lnTo>
                  <a:pt x="38100" y="152400"/>
                </a:lnTo>
                <a:lnTo>
                  <a:pt x="30480" y="160020"/>
                </a:lnTo>
                <a:lnTo>
                  <a:pt x="22860" y="160020"/>
                </a:lnTo>
                <a:lnTo>
                  <a:pt x="22860" y="167640"/>
                </a:lnTo>
                <a:lnTo>
                  <a:pt x="15240" y="167640"/>
                </a:lnTo>
                <a:lnTo>
                  <a:pt x="7620" y="16764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6" name="Freeform 17605"/>
          <p:cNvSpPr/>
          <p:nvPr/>
        </p:nvSpPr>
        <p:spPr>
          <a:xfrm>
            <a:off x="6545580" y="5189220"/>
            <a:ext cx="213361" cy="205741"/>
          </a:xfrm>
          <a:custGeom>
            <a:avLst/>
            <a:gdLst/>
            <a:ahLst/>
            <a:cxnLst/>
            <a:rect l="0" t="0" r="0" b="0"/>
            <a:pathLst>
              <a:path w="213361" h="205741">
                <a:moveTo>
                  <a:pt x="106681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68581" y="30480"/>
                </a:lnTo>
                <a:lnTo>
                  <a:pt x="6096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45720"/>
                </a:lnTo>
                <a:lnTo>
                  <a:pt x="30481" y="5334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096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8580"/>
                </a:lnTo>
                <a:lnTo>
                  <a:pt x="30481" y="76200"/>
                </a:lnTo>
                <a:lnTo>
                  <a:pt x="45720" y="76200"/>
                </a:lnTo>
                <a:lnTo>
                  <a:pt x="60960" y="76200"/>
                </a:lnTo>
                <a:lnTo>
                  <a:pt x="68581" y="76200"/>
                </a:lnTo>
                <a:lnTo>
                  <a:pt x="83820" y="83820"/>
                </a:lnTo>
                <a:lnTo>
                  <a:pt x="99060" y="91440"/>
                </a:lnTo>
                <a:lnTo>
                  <a:pt x="114300" y="91440"/>
                </a:lnTo>
                <a:lnTo>
                  <a:pt x="129540" y="99060"/>
                </a:lnTo>
                <a:lnTo>
                  <a:pt x="144781" y="106680"/>
                </a:lnTo>
                <a:lnTo>
                  <a:pt x="160020" y="114300"/>
                </a:lnTo>
                <a:lnTo>
                  <a:pt x="175260" y="121920"/>
                </a:lnTo>
                <a:lnTo>
                  <a:pt x="182881" y="129540"/>
                </a:lnTo>
                <a:lnTo>
                  <a:pt x="190500" y="137160"/>
                </a:lnTo>
                <a:lnTo>
                  <a:pt x="198120" y="144780"/>
                </a:lnTo>
                <a:lnTo>
                  <a:pt x="205740" y="152400"/>
                </a:lnTo>
                <a:lnTo>
                  <a:pt x="213360" y="160020"/>
                </a:lnTo>
                <a:lnTo>
                  <a:pt x="213360" y="167640"/>
                </a:lnTo>
                <a:lnTo>
                  <a:pt x="213360" y="175260"/>
                </a:lnTo>
                <a:lnTo>
                  <a:pt x="213360" y="182880"/>
                </a:lnTo>
                <a:lnTo>
                  <a:pt x="213360" y="182880"/>
                </a:lnTo>
                <a:lnTo>
                  <a:pt x="205740" y="190500"/>
                </a:lnTo>
                <a:lnTo>
                  <a:pt x="205740" y="198120"/>
                </a:lnTo>
                <a:lnTo>
                  <a:pt x="198120" y="198120"/>
                </a:lnTo>
                <a:lnTo>
                  <a:pt x="190500" y="205740"/>
                </a:lnTo>
                <a:lnTo>
                  <a:pt x="182881" y="205740"/>
                </a:lnTo>
                <a:lnTo>
                  <a:pt x="167640" y="205740"/>
                </a:lnTo>
                <a:lnTo>
                  <a:pt x="160020" y="205740"/>
                </a:lnTo>
                <a:lnTo>
                  <a:pt x="152400" y="198120"/>
                </a:lnTo>
                <a:lnTo>
                  <a:pt x="137160" y="190500"/>
                </a:lnTo>
                <a:lnTo>
                  <a:pt x="129540" y="182880"/>
                </a:lnTo>
                <a:lnTo>
                  <a:pt x="114300" y="175260"/>
                </a:lnTo>
                <a:lnTo>
                  <a:pt x="114300" y="1752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7" name="Freeform 17606"/>
          <p:cNvSpPr/>
          <p:nvPr/>
        </p:nvSpPr>
        <p:spPr>
          <a:xfrm>
            <a:off x="6652261" y="5181600"/>
            <a:ext cx="121920" cy="7621"/>
          </a:xfrm>
          <a:custGeom>
            <a:avLst/>
            <a:gdLst/>
            <a:ahLst/>
            <a:cxnLst/>
            <a:rect l="0" t="0" r="0" b="0"/>
            <a:pathLst>
              <a:path w="121920" h="7621">
                <a:moveTo>
                  <a:pt x="0" y="0"/>
                </a:moveTo>
                <a:lnTo>
                  <a:pt x="0" y="0"/>
                </a:lnTo>
                <a:lnTo>
                  <a:pt x="7619" y="0"/>
                </a:lnTo>
                <a:lnTo>
                  <a:pt x="15239" y="0"/>
                </a:lnTo>
                <a:lnTo>
                  <a:pt x="30479" y="0"/>
                </a:lnTo>
                <a:lnTo>
                  <a:pt x="38100" y="0"/>
                </a:lnTo>
                <a:lnTo>
                  <a:pt x="45719" y="0"/>
                </a:lnTo>
                <a:lnTo>
                  <a:pt x="60959" y="0"/>
                </a:lnTo>
                <a:lnTo>
                  <a:pt x="76200" y="7620"/>
                </a:lnTo>
                <a:lnTo>
                  <a:pt x="83819" y="7620"/>
                </a:lnTo>
                <a:lnTo>
                  <a:pt x="99059" y="7620"/>
                </a:lnTo>
                <a:lnTo>
                  <a:pt x="121919" y="7620"/>
                </a:lnTo>
                <a:lnTo>
                  <a:pt x="121919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8" name="Freeform 17607"/>
          <p:cNvSpPr/>
          <p:nvPr/>
        </p:nvSpPr>
        <p:spPr>
          <a:xfrm>
            <a:off x="6850380" y="5120640"/>
            <a:ext cx="167641" cy="228601"/>
          </a:xfrm>
          <a:custGeom>
            <a:avLst/>
            <a:gdLst/>
            <a:ahLst/>
            <a:cxnLst/>
            <a:rect l="0" t="0" r="0" b="0"/>
            <a:pathLst>
              <a:path w="167641" h="228601">
                <a:moveTo>
                  <a:pt x="22860" y="15240"/>
                </a:moveTo>
                <a:lnTo>
                  <a:pt x="22860" y="15240"/>
                </a:lnTo>
                <a:lnTo>
                  <a:pt x="22860" y="7620"/>
                </a:lnTo>
                <a:lnTo>
                  <a:pt x="22860" y="7620"/>
                </a:lnTo>
                <a:lnTo>
                  <a:pt x="30481" y="7620"/>
                </a:lnTo>
                <a:lnTo>
                  <a:pt x="30481" y="7620"/>
                </a:lnTo>
                <a:lnTo>
                  <a:pt x="30481" y="7620"/>
                </a:lnTo>
                <a:lnTo>
                  <a:pt x="30481" y="0"/>
                </a:lnTo>
                <a:lnTo>
                  <a:pt x="3810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7620"/>
                </a:lnTo>
                <a:lnTo>
                  <a:pt x="68581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37160" y="38100"/>
                </a:lnTo>
                <a:lnTo>
                  <a:pt x="144781" y="45720"/>
                </a:lnTo>
                <a:lnTo>
                  <a:pt x="152400" y="53340"/>
                </a:lnTo>
                <a:lnTo>
                  <a:pt x="160020" y="60960"/>
                </a:lnTo>
                <a:lnTo>
                  <a:pt x="160020" y="60960"/>
                </a:lnTo>
                <a:lnTo>
                  <a:pt x="167640" y="68580"/>
                </a:lnTo>
                <a:lnTo>
                  <a:pt x="167640" y="76200"/>
                </a:lnTo>
                <a:lnTo>
                  <a:pt x="160020" y="76200"/>
                </a:lnTo>
                <a:lnTo>
                  <a:pt x="160020" y="76200"/>
                </a:lnTo>
                <a:lnTo>
                  <a:pt x="152400" y="76200"/>
                </a:lnTo>
                <a:lnTo>
                  <a:pt x="137160" y="76200"/>
                </a:lnTo>
                <a:lnTo>
                  <a:pt x="129540" y="76200"/>
                </a:lnTo>
                <a:lnTo>
                  <a:pt x="114300" y="76200"/>
                </a:lnTo>
                <a:lnTo>
                  <a:pt x="99060" y="76200"/>
                </a:lnTo>
                <a:lnTo>
                  <a:pt x="83820" y="76200"/>
                </a:lnTo>
                <a:lnTo>
                  <a:pt x="76200" y="76200"/>
                </a:lnTo>
                <a:lnTo>
                  <a:pt x="68581" y="83820"/>
                </a:lnTo>
                <a:lnTo>
                  <a:pt x="60960" y="83820"/>
                </a:lnTo>
                <a:lnTo>
                  <a:pt x="53340" y="91440"/>
                </a:lnTo>
                <a:lnTo>
                  <a:pt x="45720" y="99060"/>
                </a:lnTo>
                <a:lnTo>
                  <a:pt x="45720" y="106680"/>
                </a:lnTo>
                <a:lnTo>
                  <a:pt x="45720" y="114300"/>
                </a:lnTo>
                <a:lnTo>
                  <a:pt x="53340" y="121920"/>
                </a:lnTo>
                <a:lnTo>
                  <a:pt x="53340" y="129540"/>
                </a:lnTo>
                <a:lnTo>
                  <a:pt x="60960" y="137160"/>
                </a:lnTo>
                <a:lnTo>
                  <a:pt x="76200" y="144780"/>
                </a:lnTo>
                <a:lnTo>
                  <a:pt x="83820" y="160020"/>
                </a:lnTo>
                <a:lnTo>
                  <a:pt x="91440" y="167640"/>
                </a:lnTo>
                <a:lnTo>
                  <a:pt x="99060" y="182880"/>
                </a:lnTo>
                <a:lnTo>
                  <a:pt x="106681" y="190500"/>
                </a:lnTo>
                <a:lnTo>
                  <a:pt x="106681" y="198120"/>
                </a:lnTo>
                <a:lnTo>
                  <a:pt x="106681" y="205740"/>
                </a:lnTo>
                <a:lnTo>
                  <a:pt x="106681" y="205740"/>
                </a:lnTo>
                <a:lnTo>
                  <a:pt x="106681" y="213360"/>
                </a:lnTo>
                <a:lnTo>
                  <a:pt x="106681" y="220980"/>
                </a:lnTo>
                <a:lnTo>
                  <a:pt x="99060" y="220980"/>
                </a:lnTo>
                <a:lnTo>
                  <a:pt x="91440" y="228600"/>
                </a:lnTo>
                <a:lnTo>
                  <a:pt x="83820" y="228600"/>
                </a:lnTo>
                <a:lnTo>
                  <a:pt x="76200" y="228600"/>
                </a:lnTo>
                <a:lnTo>
                  <a:pt x="68581" y="228600"/>
                </a:lnTo>
                <a:lnTo>
                  <a:pt x="53340" y="228600"/>
                </a:lnTo>
                <a:lnTo>
                  <a:pt x="45720" y="228600"/>
                </a:lnTo>
                <a:lnTo>
                  <a:pt x="38100" y="228600"/>
                </a:lnTo>
                <a:lnTo>
                  <a:pt x="22860" y="228600"/>
                </a:lnTo>
                <a:lnTo>
                  <a:pt x="15240" y="220980"/>
                </a:lnTo>
                <a:lnTo>
                  <a:pt x="7620" y="220980"/>
                </a:lnTo>
                <a:lnTo>
                  <a:pt x="7620" y="220980"/>
                </a:lnTo>
                <a:lnTo>
                  <a:pt x="0" y="21336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09" name="Freeform 17608"/>
          <p:cNvSpPr/>
          <p:nvPr/>
        </p:nvSpPr>
        <p:spPr>
          <a:xfrm>
            <a:off x="7071361" y="5105400"/>
            <a:ext cx="160020" cy="297181"/>
          </a:xfrm>
          <a:custGeom>
            <a:avLst/>
            <a:gdLst/>
            <a:ahLst/>
            <a:cxnLst/>
            <a:rect l="0" t="0" r="0" b="0"/>
            <a:pathLst>
              <a:path w="160020" h="297181">
                <a:moveTo>
                  <a:pt x="53339" y="15240"/>
                </a:moveTo>
                <a:lnTo>
                  <a:pt x="60959" y="7620"/>
                </a:lnTo>
                <a:lnTo>
                  <a:pt x="76200" y="7620"/>
                </a:lnTo>
                <a:lnTo>
                  <a:pt x="83819" y="0"/>
                </a:lnTo>
                <a:lnTo>
                  <a:pt x="91439" y="0"/>
                </a:lnTo>
                <a:lnTo>
                  <a:pt x="99059" y="0"/>
                </a:lnTo>
                <a:lnTo>
                  <a:pt x="99059" y="0"/>
                </a:lnTo>
                <a:lnTo>
                  <a:pt x="106679" y="7620"/>
                </a:lnTo>
                <a:lnTo>
                  <a:pt x="106679" y="7620"/>
                </a:lnTo>
                <a:lnTo>
                  <a:pt x="106679" y="7620"/>
                </a:lnTo>
                <a:lnTo>
                  <a:pt x="106679" y="15240"/>
                </a:lnTo>
                <a:lnTo>
                  <a:pt x="99059" y="22860"/>
                </a:lnTo>
                <a:lnTo>
                  <a:pt x="99059" y="38100"/>
                </a:lnTo>
                <a:lnTo>
                  <a:pt x="83819" y="45720"/>
                </a:lnTo>
                <a:lnTo>
                  <a:pt x="76200" y="53340"/>
                </a:lnTo>
                <a:lnTo>
                  <a:pt x="68579" y="68580"/>
                </a:lnTo>
                <a:lnTo>
                  <a:pt x="60959" y="76200"/>
                </a:lnTo>
                <a:lnTo>
                  <a:pt x="45719" y="91440"/>
                </a:lnTo>
                <a:lnTo>
                  <a:pt x="38100" y="99060"/>
                </a:lnTo>
                <a:lnTo>
                  <a:pt x="30479" y="106680"/>
                </a:lnTo>
                <a:lnTo>
                  <a:pt x="22859" y="121920"/>
                </a:lnTo>
                <a:lnTo>
                  <a:pt x="15239" y="129540"/>
                </a:lnTo>
                <a:lnTo>
                  <a:pt x="7619" y="137160"/>
                </a:lnTo>
                <a:lnTo>
                  <a:pt x="7619" y="144780"/>
                </a:lnTo>
                <a:lnTo>
                  <a:pt x="7619" y="152400"/>
                </a:lnTo>
                <a:lnTo>
                  <a:pt x="0" y="160020"/>
                </a:lnTo>
                <a:lnTo>
                  <a:pt x="7619" y="175260"/>
                </a:lnTo>
                <a:lnTo>
                  <a:pt x="7619" y="175260"/>
                </a:lnTo>
                <a:lnTo>
                  <a:pt x="7619" y="182880"/>
                </a:lnTo>
                <a:lnTo>
                  <a:pt x="15239" y="182880"/>
                </a:lnTo>
                <a:lnTo>
                  <a:pt x="22859" y="182880"/>
                </a:lnTo>
                <a:lnTo>
                  <a:pt x="30479" y="182880"/>
                </a:lnTo>
                <a:lnTo>
                  <a:pt x="38100" y="182880"/>
                </a:lnTo>
                <a:lnTo>
                  <a:pt x="38100" y="175260"/>
                </a:lnTo>
                <a:lnTo>
                  <a:pt x="53339" y="175260"/>
                </a:lnTo>
                <a:lnTo>
                  <a:pt x="60959" y="167640"/>
                </a:lnTo>
                <a:lnTo>
                  <a:pt x="60959" y="160020"/>
                </a:lnTo>
                <a:lnTo>
                  <a:pt x="68579" y="152400"/>
                </a:lnTo>
                <a:lnTo>
                  <a:pt x="68579" y="144780"/>
                </a:lnTo>
                <a:lnTo>
                  <a:pt x="76200" y="144780"/>
                </a:lnTo>
                <a:lnTo>
                  <a:pt x="76200" y="137160"/>
                </a:lnTo>
                <a:lnTo>
                  <a:pt x="68579" y="137160"/>
                </a:lnTo>
                <a:lnTo>
                  <a:pt x="68579" y="129540"/>
                </a:lnTo>
                <a:lnTo>
                  <a:pt x="68579" y="129540"/>
                </a:lnTo>
                <a:lnTo>
                  <a:pt x="68579" y="129540"/>
                </a:lnTo>
                <a:lnTo>
                  <a:pt x="60959" y="137160"/>
                </a:lnTo>
                <a:lnTo>
                  <a:pt x="60959" y="137160"/>
                </a:lnTo>
                <a:lnTo>
                  <a:pt x="53339" y="144780"/>
                </a:lnTo>
                <a:lnTo>
                  <a:pt x="53339" y="160020"/>
                </a:lnTo>
                <a:lnTo>
                  <a:pt x="53339" y="167640"/>
                </a:lnTo>
                <a:lnTo>
                  <a:pt x="53339" y="182880"/>
                </a:lnTo>
                <a:lnTo>
                  <a:pt x="53339" y="198120"/>
                </a:lnTo>
                <a:lnTo>
                  <a:pt x="53339" y="205740"/>
                </a:lnTo>
                <a:lnTo>
                  <a:pt x="60959" y="220980"/>
                </a:lnTo>
                <a:lnTo>
                  <a:pt x="60959" y="243840"/>
                </a:lnTo>
                <a:lnTo>
                  <a:pt x="68579" y="251460"/>
                </a:lnTo>
                <a:lnTo>
                  <a:pt x="76200" y="266700"/>
                </a:lnTo>
                <a:lnTo>
                  <a:pt x="91439" y="274320"/>
                </a:lnTo>
                <a:lnTo>
                  <a:pt x="99059" y="281940"/>
                </a:lnTo>
                <a:lnTo>
                  <a:pt x="114300" y="289560"/>
                </a:lnTo>
                <a:lnTo>
                  <a:pt x="129539" y="297180"/>
                </a:lnTo>
                <a:lnTo>
                  <a:pt x="137159" y="297180"/>
                </a:lnTo>
                <a:lnTo>
                  <a:pt x="160019" y="297180"/>
                </a:lnTo>
                <a:lnTo>
                  <a:pt x="160019" y="2971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0" name="Freeform 17609"/>
          <p:cNvSpPr/>
          <p:nvPr/>
        </p:nvSpPr>
        <p:spPr>
          <a:xfrm>
            <a:off x="7124700" y="4998720"/>
            <a:ext cx="220981" cy="480061"/>
          </a:xfrm>
          <a:custGeom>
            <a:avLst/>
            <a:gdLst/>
            <a:ahLst/>
            <a:cxnLst/>
            <a:rect l="0" t="0" r="0" b="0"/>
            <a:pathLst>
              <a:path w="220981" h="480061">
                <a:moveTo>
                  <a:pt x="190500" y="0"/>
                </a:moveTo>
                <a:lnTo>
                  <a:pt x="190500" y="0"/>
                </a:lnTo>
                <a:lnTo>
                  <a:pt x="190500" y="15240"/>
                </a:lnTo>
                <a:lnTo>
                  <a:pt x="198120" y="30480"/>
                </a:lnTo>
                <a:lnTo>
                  <a:pt x="198120" y="45720"/>
                </a:lnTo>
                <a:lnTo>
                  <a:pt x="205740" y="68580"/>
                </a:lnTo>
                <a:lnTo>
                  <a:pt x="205740" y="91440"/>
                </a:lnTo>
                <a:lnTo>
                  <a:pt x="213361" y="121920"/>
                </a:lnTo>
                <a:lnTo>
                  <a:pt x="213361" y="152400"/>
                </a:lnTo>
                <a:lnTo>
                  <a:pt x="220980" y="175260"/>
                </a:lnTo>
                <a:lnTo>
                  <a:pt x="220980" y="213360"/>
                </a:lnTo>
                <a:lnTo>
                  <a:pt x="220980" y="243840"/>
                </a:lnTo>
                <a:lnTo>
                  <a:pt x="220980" y="281940"/>
                </a:lnTo>
                <a:lnTo>
                  <a:pt x="213361" y="312420"/>
                </a:lnTo>
                <a:lnTo>
                  <a:pt x="205740" y="350520"/>
                </a:lnTo>
                <a:lnTo>
                  <a:pt x="190500" y="381000"/>
                </a:lnTo>
                <a:lnTo>
                  <a:pt x="175261" y="411480"/>
                </a:lnTo>
                <a:lnTo>
                  <a:pt x="152400" y="434340"/>
                </a:lnTo>
                <a:lnTo>
                  <a:pt x="121920" y="449580"/>
                </a:lnTo>
                <a:lnTo>
                  <a:pt x="91440" y="464820"/>
                </a:lnTo>
                <a:lnTo>
                  <a:pt x="60961" y="472440"/>
                </a:lnTo>
                <a:lnTo>
                  <a:pt x="0" y="480060"/>
                </a:lnTo>
                <a:lnTo>
                  <a:pt x="0" y="4800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1" name="Freeform 17610"/>
          <p:cNvSpPr/>
          <p:nvPr/>
        </p:nvSpPr>
        <p:spPr>
          <a:xfrm>
            <a:off x="1805940" y="5844540"/>
            <a:ext cx="236221" cy="15241"/>
          </a:xfrm>
          <a:custGeom>
            <a:avLst/>
            <a:gdLst/>
            <a:ahLst/>
            <a:cxnLst/>
            <a:rect l="0" t="0" r="0" b="0"/>
            <a:pathLst>
              <a:path w="236221" h="15241">
                <a:moveTo>
                  <a:pt x="0" y="15240"/>
                </a:moveTo>
                <a:lnTo>
                  <a:pt x="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7620"/>
                </a:lnTo>
                <a:lnTo>
                  <a:pt x="175260" y="7620"/>
                </a:lnTo>
                <a:lnTo>
                  <a:pt x="190500" y="7620"/>
                </a:lnTo>
                <a:lnTo>
                  <a:pt x="205740" y="7620"/>
                </a:lnTo>
                <a:lnTo>
                  <a:pt x="220980" y="7620"/>
                </a:lnTo>
                <a:lnTo>
                  <a:pt x="236220" y="7620"/>
                </a:lnTo>
                <a:lnTo>
                  <a:pt x="23622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2" name="Freeform 17611"/>
          <p:cNvSpPr/>
          <p:nvPr/>
        </p:nvSpPr>
        <p:spPr>
          <a:xfrm>
            <a:off x="1851660" y="5943600"/>
            <a:ext cx="129541" cy="22861"/>
          </a:xfrm>
          <a:custGeom>
            <a:avLst/>
            <a:gdLst/>
            <a:ahLst/>
            <a:cxnLst/>
            <a:rect l="0" t="0" r="0" b="0"/>
            <a:pathLst>
              <a:path w="129541" h="2286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83820" y="22860"/>
                </a:lnTo>
                <a:lnTo>
                  <a:pt x="91440" y="22860"/>
                </a:lnTo>
                <a:lnTo>
                  <a:pt x="106680" y="22860"/>
                </a:lnTo>
                <a:lnTo>
                  <a:pt x="129540" y="22860"/>
                </a:lnTo>
                <a:lnTo>
                  <a:pt x="12954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3" name="Freeform 17612"/>
          <p:cNvSpPr/>
          <p:nvPr/>
        </p:nvSpPr>
        <p:spPr>
          <a:xfrm>
            <a:off x="2247900" y="5859780"/>
            <a:ext cx="83821" cy="220981"/>
          </a:xfrm>
          <a:custGeom>
            <a:avLst/>
            <a:gdLst/>
            <a:ahLst/>
            <a:cxnLst/>
            <a:rect l="0" t="0" r="0" b="0"/>
            <a:pathLst>
              <a:path w="83821" h="220981">
                <a:moveTo>
                  <a:pt x="83820" y="0"/>
                </a:moveTo>
                <a:lnTo>
                  <a:pt x="83820" y="0"/>
                </a:lnTo>
                <a:lnTo>
                  <a:pt x="83820" y="15240"/>
                </a:lnTo>
                <a:lnTo>
                  <a:pt x="76200" y="22860"/>
                </a:lnTo>
                <a:lnTo>
                  <a:pt x="76200" y="38100"/>
                </a:lnTo>
                <a:lnTo>
                  <a:pt x="68580" y="5334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91440"/>
                </a:lnTo>
                <a:lnTo>
                  <a:pt x="3810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4" name="Freeform 17613"/>
          <p:cNvSpPr/>
          <p:nvPr/>
        </p:nvSpPr>
        <p:spPr>
          <a:xfrm>
            <a:off x="2331720" y="6088380"/>
            <a:ext cx="99061" cy="190501"/>
          </a:xfrm>
          <a:custGeom>
            <a:avLst/>
            <a:gdLst/>
            <a:ahLst/>
            <a:cxnLst/>
            <a:rect l="0" t="0" r="0" b="0"/>
            <a:pathLst>
              <a:path w="99061" h="190501">
                <a:moveTo>
                  <a:pt x="9906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76200" y="45720"/>
                </a:lnTo>
                <a:lnTo>
                  <a:pt x="68580" y="60960"/>
                </a:lnTo>
                <a:lnTo>
                  <a:pt x="68580" y="68580"/>
                </a:lnTo>
                <a:lnTo>
                  <a:pt x="68580" y="76200"/>
                </a:lnTo>
                <a:lnTo>
                  <a:pt x="60960" y="91440"/>
                </a:lnTo>
                <a:lnTo>
                  <a:pt x="53340" y="99060"/>
                </a:lnTo>
                <a:lnTo>
                  <a:pt x="53340" y="114300"/>
                </a:lnTo>
                <a:lnTo>
                  <a:pt x="45720" y="121920"/>
                </a:lnTo>
                <a:lnTo>
                  <a:pt x="38100" y="137160"/>
                </a:lnTo>
                <a:lnTo>
                  <a:pt x="30480" y="144780"/>
                </a:lnTo>
                <a:lnTo>
                  <a:pt x="22860" y="160020"/>
                </a:lnTo>
                <a:lnTo>
                  <a:pt x="15240" y="16764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5" name="Freeform 17614"/>
          <p:cNvSpPr/>
          <p:nvPr/>
        </p:nvSpPr>
        <p:spPr>
          <a:xfrm>
            <a:off x="2545080" y="5844540"/>
            <a:ext cx="121921" cy="198121"/>
          </a:xfrm>
          <a:custGeom>
            <a:avLst/>
            <a:gdLst/>
            <a:ahLst/>
            <a:cxnLst/>
            <a:rect l="0" t="0" r="0" b="0"/>
            <a:pathLst>
              <a:path w="121921" h="198121">
                <a:moveTo>
                  <a:pt x="121920" y="0"/>
                </a:moveTo>
                <a:lnTo>
                  <a:pt x="121920" y="0"/>
                </a:lnTo>
                <a:lnTo>
                  <a:pt x="114300" y="7620"/>
                </a:lnTo>
                <a:lnTo>
                  <a:pt x="11430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99060" y="45720"/>
                </a:lnTo>
                <a:lnTo>
                  <a:pt x="91440" y="5334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91440"/>
                </a:lnTo>
                <a:lnTo>
                  <a:pt x="53340" y="99060"/>
                </a:lnTo>
                <a:lnTo>
                  <a:pt x="38100" y="114300"/>
                </a:lnTo>
                <a:lnTo>
                  <a:pt x="30480" y="129540"/>
                </a:lnTo>
                <a:lnTo>
                  <a:pt x="22860" y="137160"/>
                </a:lnTo>
                <a:lnTo>
                  <a:pt x="7620" y="15240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190500"/>
                </a:lnTo>
                <a:lnTo>
                  <a:pt x="15240" y="198120"/>
                </a:lnTo>
                <a:lnTo>
                  <a:pt x="30480" y="198120"/>
                </a:lnTo>
                <a:lnTo>
                  <a:pt x="45720" y="198120"/>
                </a:lnTo>
                <a:lnTo>
                  <a:pt x="68580" y="198120"/>
                </a:lnTo>
                <a:lnTo>
                  <a:pt x="83820" y="198120"/>
                </a:lnTo>
                <a:lnTo>
                  <a:pt x="114300" y="190500"/>
                </a:lnTo>
                <a:lnTo>
                  <a:pt x="11430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6" name="Freeform 17615"/>
          <p:cNvSpPr/>
          <p:nvPr/>
        </p:nvSpPr>
        <p:spPr>
          <a:xfrm>
            <a:off x="2613660" y="5890260"/>
            <a:ext cx="167641" cy="297181"/>
          </a:xfrm>
          <a:custGeom>
            <a:avLst/>
            <a:gdLst/>
            <a:ahLst/>
            <a:cxnLst/>
            <a:rect l="0" t="0" r="0" b="0"/>
            <a:pathLst>
              <a:path w="167641" h="297181">
                <a:moveTo>
                  <a:pt x="167640" y="0"/>
                </a:moveTo>
                <a:lnTo>
                  <a:pt x="160020" y="7620"/>
                </a:lnTo>
                <a:lnTo>
                  <a:pt x="152400" y="1524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1920" y="5334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1440" y="99060"/>
                </a:lnTo>
                <a:lnTo>
                  <a:pt x="76200" y="114300"/>
                </a:lnTo>
                <a:lnTo>
                  <a:pt x="68580" y="129540"/>
                </a:lnTo>
                <a:lnTo>
                  <a:pt x="53340" y="152400"/>
                </a:lnTo>
                <a:lnTo>
                  <a:pt x="45720" y="167640"/>
                </a:lnTo>
                <a:lnTo>
                  <a:pt x="30480" y="190500"/>
                </a:lnTo>
                <a:lnTo>
                  <a:pt x="22860" y="205740"/>
                </a:lnTo>
                <a:lnTo>
                  <a:pt x="15240" y="228600"/>
                </a:lnTo>
                <a:lnTo>
                  <a:pt x="7620" y="243840"/>
                </a:lnTo>
                <a:lnTo>
                  <a:pt x="0" y="259080"/>
                </a:lnTo>
                <a:lnTo>
                  <a:pt x="0" y="274320"/>
                </a:lnTo>
                <a:lnTo>
                  <a:pt x="0" y="297180"/>
                </a:lnTo>
                <a:lnTo>
                  <a:pt x="0" y="2971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7" name="Freeform 17616"/>
          <p:cNvSpPr/>
          <p:nvPr/>
        </p:nvSpPr>
        <p:spPr>
          <a:xfrm>
            <a:off x="2849880" y="5806440"/>
            <a:ext cx="182881" cy="381001"/>
          </a:xfrm>
          <a:custGeom>
            <a:avLst/>
            <a:gdLst/>
            <a:ahLst/>
            <a:cxnLst/>
            <a:rect l="0" t="0" r="0" b="0"/>
            <a:pathLst>
              <a:path w="182881" h="381001">
                <a:moveTo>
                  <a:pt x="160020" y="60960"/>
                </a:moveTo>
                <a:lnTo>
                  <a:pt x="167640" y="53340"/>
                </a:lnTo>
                <a:lnTo>
                  <a:pt x="175260" y="38100"/>
                </a:lnTo>
                <a:lnTo>
                  <a:pt x="175260" y="38100"/>
                </a:lnTo>
                <a:lnTo>
                  <a:pt x="182880" y="30480"/>
                </a:lnTo>
                <a:lnTo>
                  <a:pt x="182880" y="22860"/>
                </a:lnTo>
                <a:lnTo>
                  <a:pt x="182880" y="15240"/>
                </a:lnTo>
                <a:lnTo>
                  <a:pt x="182880" y="7620"/>
                </a:lnTo>
                <a:lnTo>
                  <a:pt x="182880" y="7620"/>
                </a:lnTo>
                <a:lnTo>
                  <a:pt x="175260" y="0"/>
                </a:lnTo>
                <a:lnTo>
                  <a:pt x="167640" y="0"/>
                </a:lnTo>
                <a:lnTo>
                  <a:pt x="152400" y="0"/>
                </a:lnTo>
                <a:lnTo>
                  <a:pt x="137160" y="0"/>
                </a:lnTo>
                <a:lnTo>
                  <a:pt x="129540" y="0"/>
                </a:lnTo>
                <a:lnTo>
                  <a:pt x="114300" y="0"/>
                </a:lnTo>
                <a:lnTo>
                  <a:pt x="91440" y="0"/>
                </a:lnTo>
                <a:lnTo>
                  <a:pt x="76200" y="7620"/>
                </a:lnTo>
                <a:lnTo>
                  <a:pt x="60960" y="15240"/>
                </a:lnTo>
                <a:lnTo>
                  <a:pt x="45720" y="22860"/>
                </a:lnTo>
                <a:lnTo>
                  <a:pt x="30480" y="38100"/>
                </a:lnTo>
                <a:lnTo>
                  <a:pt x="22860" y="45720"/>
                </a:lnTo>
                <a:lnTo>
                  <a:pt x="7620" y="60960"/>
                </a:lnTo>
                <a:lnTo>
                  <a:pt x="7620" y="68580"/>
                </a:lnTo>
                <a:lnTo>
                  <a:pt x="0" y="83820"/>
                </a:lnTo>
                <a:lnTo>
                  <a:pt x="0" y="9144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0480" y="129540"/>
                </a:lnTo>
                <a:lnTo>
                  <a:pt x="45720" y="129540"/>
                </a:lnTo>
                <a:lnTo>
                  <a:pt x="60960" y="121920"/>
                </a:lnTo>
                <a:lnTo>
                  <a:pt x="68580" y="121920"/>
                </a:lnTo>
                <a:lnTo>
                  <a:pt x="83820" y="114300"/>
                </a:lnTo>
                <a:lnTo>
                  <a:pt x="91440" y="106680"/>
                </a:lnTo>
                <a:lnTo>
                  <a:pt x="106680" y="99060"/>
                </a:lnTo>
                <a:lnTo>
                  <a:pt x="114300" y="91440"/>
                </a:lnTo>
                <a:lnTo>
                  <a:pt x="121920" y="83820"/>
                </a:lnTo>
                <a:lnTo>
                  <a:pt x="129540" y="76200"/>
                </a:lnTo>
                <a:lnTo>
                  <a:pt x="129540" y="6858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29540" y="76200"/>
                </a:lnTo>
                <a:lnTo>
                  <a:pt x="121920" y="83820"/>
                </a:lnTo>
                <a:lnTo>
                  <a:pt x="114300" y="99060"/>
                </a:lnTo>
                <a:lnTo>
                  <a:pt x="106680" y="114300"/>
                </a:lnTo>
                <a:lnTo>
                  <a:pt x="106680" y="129540"/>
                </a:lnTo>
                <a:lnTo>
                  <a:pt x="99060" y="152400"/>
                </a:lnTo>
                <a:lnTo>
                  <a:pt x="91440" y="175260"/>
                </a:lnTo>
                <a:lnTo>
                  <a:pt x="83820" y="198120"/>
                </a:lnTo>
                <a:lnTo>
                  <a:pt x="83820" y="220980"/>
                </a:lnTo>
                <a:lnTo>
                  <a:pt x="76200" y="243840"/>
                </a:lnTo>
                <a:lnTo>
                  <a:pt x="68580" y="266700"/>
                </a:lnTo>
                <a:lnTo>
                  <a:pt x="68580" y="289560"/>
                </a:lnTo>
                <a:lnTo>
                  <a:pt x="60960" y="312420"/>
                </a:lnTo>
                <a:lnTo>
                  <a:pt x="60960" y="327660"/>
                </a:lnTo>
                <a:lnTo>
                  <a:pt x="53340" y="342900"/>
                </a:lnTo>
                <a:lnTo>
                  <a:pt x="53340" y="358140"/>
                </a:lnTo>
                <a:lnTo>
                  <a:pt x="53340" y="373380"/>
                </a:lnTo>
                <a:lnTo>
                  <a:pt x="53340" y="381000"/>
                </a:lnTo>
                <a:lnTo>
                  <a:pt x="53340" y="381000"/>
                </a:lnTo>
                <a:lnTo>
                  <a:pt x="53340" y="381000"/>
                </a:lnTo>
                <a:lnTo>
                  <a:pt x="60960" y="381000"/>
                </a:lnTo>
                <a:lnTo>
                  <a:pt x="68580" y="373380"/>
                </a:lnTo>
                <a:lnTo>
                  <a:pt x="68580" y="3733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8" name="Freeform 17617"/>
          <p:cNvSpPr/>
          <p:nvPr/>
        </p:nvSpPr>
        <p:spPr>
          <a:xfrm>
            <a:off x="3253740" y="5775960"/>
            <a:ext cx="22861" cy="22861"/>
          </a:xfrm>
          <a:custGeom>
            <a:avLst/>
            <a:gdLst/>
            <a:ahLst/>
            <a:cxnLst/>
            <a:rect l="0" t="0" r="0" b="0"/>
            <a:pathLst>
              <a:path w="22861" h="22861">
                <a:moveTo>
                  <a:pt x="0" y="22860"/>
                </a:move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19" name="Freeform 17618"/>
          <p:cNvSpPr/>
          <p:nvPr/>
        </p:nvSpPr>
        <p:spPr>
          <a:xfrm>
            <a:off x="3086100" y="5806440"/>
            <a:ext cx="190501" cy="396241"/>
          </a:xfrm>
          <a:custGeom>
            <a:avLst/>
            <a:gdLst/>
            <a:ahLst/>
            <a:cxnLst/>
            <a:rect l="0" t="0" r="0" b="0"/>
            <a:pathLst>
              <a:path w="190501" h="396241">
                <a:moveTo>
                  <a:pt x="152400" y="7620"/>
                </a:moveTo>
                <a:lnTo>
                  <a:pt x="152400" y="0"/>
                </a:lnTo>
                <a:lnTo>
                  <a:pt x="160020" y="0"/>
                </a:lnTo>
                <a:lnTo>
                  <a:pt x="160020" y="0"/>
                </a:lnTo>
                <a:lnTo>
                  <a:pt x="16002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7526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764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52400" y="7620"/>
                </a:lnTo>
                <a:lnTo>
                  <a:pt x="152400" y="7620"/>
                </a:lnTo>
                <a:lnTo>
                  <a:pt x="15240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37160" y="15240"/>
                </a:lnTo>
                <a:lnTo>
                  <a:pt x="137160" y="15240"/>
                </a:lnTo>
                <a:lnTo>
                  <a:pt x="129540" y="2286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68580" y="6096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52400"/>
                </a:lnTo>
                <a:lnTo>
                  <a:pt x="0" y="175260"/>
                </a:lnTo>
                <a:lnTo>
                  <a:pt x="0" y="198120"/>
                </a:lnTo>
                <a:lnTo>
                  <a:pt x="0" y="220980"/>
                </a:lnTo>
                <a:lnTo>
                  <a:pt x="0" y="243840"/>
                </a:lnTo>
                <a:lnTo>
                  <a:pt x="0" y="266700"/>
                </a:lnTo>
                <a:lnTo>
                  <a:pt x="7620" y="289560"/>
                </a:lnTo>
                <a:lnTo>
                  <a:pt x="15240" y="312420"/>
                </a:lnTo>
                <a:lnTo>
                  <a:pt x="30480" y="335280"/>
                </a:lnTo>
                <a:lnTo>
                  <a:pt x="38100" y="350520"/>
                </a:lnTo>
                <a:lnTo>
                  <a:pt x="53340" y="365760"/>
                </a:lnTo>
                <a:lnTo>
                  <a:pt x="68580" y="381000"/>
                </a:lnTo>
                <a:lnTo>
                  <a:pt x="83820" y="388620"/>
                </a:lnTo>
                <a:lnTo>
                  <a:pt x="99060" y="396240"/>
                </a:lnTo>
                <a:lnTo>
                  <a:pt x="114300" y="396240"/>
                </a:lnTo>
                <a:lnTo>
                  <a:pt x="129540" y="396240"/>
                </a:lnTo>
                <a:lnTo>
                  <a:pt x="144780" y="396240"/>
                </a:lnTo>
                <a:lnTo>
                  <a:pt x="160020" y="388620"/>
                </a:lnTo>
                <a:lnTo>
                  <a:pt x="175260" y="381000"/>
                </a:lnTo>
                <a:lnTo>
                  <a:pt x="182880" y="365760"/>
                </a:lnTo>
                <a:lnTo>
                  <a:pt x="190500" y="358140"/>
                </a:lnTo>
                <a:lnTo>
                  <a:pt x="190500" y="342900"/>
                </a:lnTo>
                <a:lnTo>
                  <a:pt x="190500" y="320040"/>
                </a:lnTo>
                <a:lnTo>
                  <a:pt x="190500" y="304800"/>
                </a:lnTo>
                <a:lnTo>
                  <a:pt x="182880" y="289560"/>
                </a:lnTo>
                <a:lnTo>
                  <a:pt x="182880" y="274320"/>
                </a:lnTo>
                <a:lnTo>
                  <a:pt x="175260" y="259080"/>
                </a:lnTo>
                <a:lnTo>
                  <a:pt x="160020" y="251460"/>
                </a:lnTo>
                <a:lnTo>
                  <a:pt x="152400" y="243840"/>
                </a:lnTo>
                <a:lnTo>
                  <a:pt x="144780" y="243840"/>
                </a:lnTo>
                <a:lnTo>
                  <a:pt x="137160" y="243840"/>
                </a:lnTo>
                <a:lnTo>
                  <a:pt x="129540" y="243840"/>
                </a:lnTo>
                <a:lnTo>
                  <a:pt x="121920" y="259080"/>
                </a:lnTo>
                <a:lnTo>
                  <a:pt x="114300" y="266700"/>
                </a:lnTo>
                <a:lnTo>
                  <a:pt x="114300" y="281940"/>
                </a:lnTo>
                <a:lnTo>
                  <a:pt x="114300" y="304800"/>
                </a:lnTo>
                <a:lnTo>
                  <a:pt x="114300" y="320040"/>
                </a:lnTo>
                <a:lnTo>
                  <a:pt x="114300" y="342900"/>
                </a:lnTo>
                <a:lnTo>
                  <a:pt x="121920" y="373380"/>
                </a:lnTo>
                <a:lnTo>
                  <a:pt x="121920" y="3733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0" name="Freeform 17619"/>
          <p:cNvSpPr/>
          <p:nvPr/>
        </p:nvSpPr>
        <p:spPr>
          <a:xfrm>
            <a:off x="3398520" y="6172200"/>
            <a:ext cx="99061" cy="160021"/>
          </a:xfrm>
          <a:custGeom>
            <a:avLst/>
            <a:gdLst/>
            <a:ahLst/>
            <a:cxnLst/>
            <a:rect l="0" t="0" r="0" b="0"/>
            <a:pathLst>
              <a:path w="99061" h="1600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60960" y="22860"/>
                </a:lnTo>
                <a:lnTo>
                  <a:pt x="76200" y="38100"/>
                </a:lnTo>
                <a:lnTo>
                  <a:pt x="83820" y="53340"/>
                </a:lnTo>
                <a:lnTo>
                  <a:pt x="91440" y="68580"/>
                </a:lnTo>
                <a:lnTo>
                  <a:pt x="99060" y="83820"/>
                </a:lnTo>
                <a:lnTo>
                  <a:pt x="99060" y="91440"/>
                </a:lnTo>
                <a:lnTo>
                  <a:pt x="99060" y="106680"/>
                </a:lnTo>
                <a:lnTo>
                  <a:pt x="99060" y="121920"/>
                </a:lnTo>
                <a:lnTo>
                  <a:pt x="99060" y="129540"/>
                </a:lnTo>
                <a:lnTo>
                  <a:pt x="91440" y="137160"/>
                </a:lnTo>
                <a:lnTo>
                  <a:pt x="83820" y="144780"/>
                </a:lnTo>
                <a:lnTo>
                  <a:pt x="76200" y="152400"/>
                </a:lnTo>
                <a:lnTo>
                  <a:pt x="68580" y="152400"/>
                </a:lnTo>
                <a:lnTo>
                  <a:pt x="60960" y="152400"/>
                </a:lnTo>
                <a:lnTo>
                  <a:pt x="53340" y="160020"/>
                </a:lnTo>
                <a:lnTo>
                  <a:pt x="45720" y="152400"/>
                </a:lnTo>
                <a:lnTo>
                  <a:pt x="38100" y="152400"/>
                </a:lnTo>
                <a:lnTo>
                  <a:pt x="38100" y="1524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1" name="Freeform 17620"/>
          <p:cNvSpPr/>
          <p:nvPr/>
        </p:nvSpPr>
        <p:spPr>
          <a:xfrm>
            <a:off x="3627120" y="5935980"/>
            <a:ext cx="220981" cy="403861"/>
          </a:xfrm>
          <a:custGeom>
            <a:avLst/>
            <a:gdLst/>
            <a:ahLst/>
            <a:cxnLst/>
            <a:rect l="0" t="0" r="0" b="0"/>
            <a:pathLst>
              <a:path w="220981" h="403861">
                <a:moveTo>
                  <a:pt x="114300" y="0"/>
                </a:move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99060" y="22860"/>
                </a:lnTo>
                <a:lnTo>
                  <a:pt x="99060" y="30480"/>
                </a:lnTo>
                <a:lnTo>
                  <a:pt x="91440" y="38100"/>
                </a:lnTo>
                <a:lnTo>
                  <a:pt x="91440" y="45720"/>
                </a:lnTo>
                <a:lnTo>
                  <a:pt x="83820" y="53340"/>
                </a:lnTo>
                <a:lnTo>
                  <a:pt x="76200" y="60960"/>
                </a:lnTo>
                <a:lnTo>
                  <a:pt x="68580" y="68580"/>
                </a:lnTo>
                <a:lnTo>
                  <a:pt x="60960" y="76200"/>
                </a:lnTo>
                <a:lnTo>
                  <a:pt x="53340" y="83820"/>
                </a:lnTo>
                <a:lnTo>
                  <a:pt x="45720" y="91440"/>
                </a:lnTo>
                <a:lnTo>
                  <a:pt x="3048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0" y="129540"/>
                </a:lnTo>
                <a:lnTo>
                  <a:pt x="7620" y="121920"/>
                </a:lnTo>
                <a:lnTo>
                  <a:pt x="15240" y="114300"/>
                </a:lnTo>
                <a:lnTo>
                  <a:pt x="30480" y="114300"/>
                </a:lnTo>
                <a:lnTo>
                  <a:pt x="38100" y="106680"/>
                </a:lnTo>
                <a:lnTo>
                  <a:pt x="53340" y="99060"/>
                </a:lnTo>
                <a:lnTo>
                  <a:pt x="68580" y="99060"/>
                </a:lnTo>
                <a:lnTo>
                  <a:pt x="76200" y="91440"/>
                </a:lnTo>
                <a:lnTo>
                  <a:pt x="91440" y="91440"/>
                </a:lnTo>
                <a:lnTo>
                  <a:pt x="106680" y="91440"/>
                </a:lnTo>
                <a:lnTo>
                  <a:pt x="121920" y="99060"/>
                </a:lnTo>
                <a:lnTo>
                  <a:pt x="137160" y="99060"/>
                </a:lnTo>
                <a:lnTo>
                  <a:pt x="144780" y="114300"/>
                </a:lnTo>
                <a:lnTo>
                  <a:pt x="160020" y="121920"/>
                </a:lnTo>
                <a:lnTo>
                  <a:pt x="175260" y="137160"/>
                </a:lnTo>
                <a:lnTo>
                  <a:pt x="182880" y="152400"/>
                </a:lnTo>
                <a:lnTo>
                  <a:pt x="190500" y="167640"/>
                </a:lnTo>
                <a:lnTo>
                  <a:pt x="198120" y="190500"/>
                </a:lnTo>
                <a:lnTo>
                  <a:pt x="198120" y="213360"/>
                </a:lnTo>
                <a:lnTo>
                  <a:pt x="205740" y="228600"/>
                </a:lnTo>
                <a:lnTo>
                  <a:pt x="213360" y="251460"/>
                </a:lnTo>
                <a:lnTo>
                  <a:pt x="213360" y="281940"/>
                </a:lnTo>
                <a:lnTo>
                  <a:pt x="220980" y="304800"/>
                </a:lnTo>
                <a:lnTo>
                  <a:pt x="220980" y="320040"/>
                </a:lnTo>
                <a:lnTo>
                  <a:pt x="220980" y="342900"/>
                </a:lnTo>
                <a:lnTo>
                  <a:pt x="220980" y="365760"/>
                </a:lnTo>
                <a:lnTo>
                  <a:pt x="220980" y="381000"/>
                </a:lnTo>
                <a:lnTo>
                  <a:pt x="213360" y="388620"/>
                </a:lnTo>
                <a:lnTo>
                  <a:pt x="205740" y="396240"/>
                </a:lnTo>
                <a:lnTo>
                  <a:pt x="198120" y="403860"/>
                </a:lnTo>
                <a:lnTo>
                  <a:pt x="190500" y="403860"/>
                </a:lnTo>
                <a:lnTo>
                  <a:pt x="175260" y="396240"/>
                </a:lnTo>
                <a:lnTo>
                  <a:pt x="167640" y="388620"/>
                </a:lnTo>
                <a:lnTo>
                  <a:pt x="152400" y="381000"/>
                </a:lnTo>
                <a:lnTo>
                  <a:pt x="137160" y="365760"/>
                </a:lnTo>
                <a:lnTo>
                  <a:pt x="129540" y="350520"/>
                </a:lnTo>
                <a:lnTo>
                  <a:pt x="114300" y="335280"/>
                </a:lnTo>
                <a:lnTo>
                  <a:pt x="106680" y="320040"/>
                </a:lnTo>
                <a:lnTo>
                  <a:pt x="91440" y="297180"/>
                </a:lnTo>
                <a:lnTo>
                  <a:pt x="91440" y="2971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2" name="Freeform 17621"/>
          <p:cNvSpPr/>
          <p:nvPr/>
        </p:nvSpPr>
        <p:spPr>
          <a:xfrm>
            <a:off x="3741420" y="5882640"/>
            <a:ext cx="251461" cy="38101"/>
          </a:xfrm>
          <a:custGeom>
            <a:avLst/>
            <a:gdLst/>
            <a:ahLst/>
            <a:cxnLst/>
            <a:rect l="0" t="0" r="0" b="0"/>
            <a:pathLst>
              <a:path w="251461" h="3810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7620"/>
                </a:lnTo>
                <a:lnTo>
                  <a:pt x="137160" y="762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98120" y="22860"/>
                </a:lnTo>
                <a:lnTo>
                  <a:pt x="220980" y="22860"/>
                </a:lnTo>
                <a:lnTo>
                  <a:pt x="251460" y="30480"/>
                </a:lnTo>
                <a:lnTo>
                  <a:pt x="251460" y="304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3" name="Freeform 17622"/>
          <p:cNvSpPr/>
          <p:nvPr/>
        </p:nvSpPr>
        <p:spPr>
          <a:xfrm>
            <a:off x="4030980" y="5928360"/>
            <a:ext cx="228601" cy="312421"/>
          </a:xfrm>
          <a:custGeom>
            <a:avLst/>
            <a:gdLst/>
            <a:ahLst/>
            <a:cxnLst/>
            <a:rect l="0" t="0" r="0" b="0"/>
            <a:pathLst>
              <a:path w="228601" h="312421">
                <a:moveTo>
                  <a:pt x="198120" y="0"/>
                </a:moveTo>
                <a:lnTo>
                  <a:pt x="198120" y="0"/>
                </a:lnTo>
                <a:lnTo>
                  <a:pt x="182880" y="7620"/>
                </a:lnTo>
                <a:lnTo>
                  <a:pt x="175260" y="15240"/>
                </a:lnTo>
                <a:lnTo>
                  <a:pt x="167640" y="22860"/>
                </a:lnTo>
                <a:lnTo>
                  <a:pt x="152400" y="30480"/>
                </a:lnTo>
                <a:lnTo>
                  <a:pt x="137160" y="38100"/>
                </a:lnTo>
                <a:lnTo>
                  <a:pt x="121920" y="53340"/>
                </a:lnTo>
                <a:lnTo>
                  <a:pt x="106680" y="60960"/>
                </a:lnTo>
                <a:lnTo>
                  <a:pt x="91440" y="76200"/>
                </a:lnTo>
                <a:lnTo>
                  <a:pt x="76200" y="91440"/>
                </a:lnTo>
                <a:lnTo>
                  <a:pt x="60960" y="106680"/>
                </a:lnTo>
                <a:lnTo>
                  <a:pt x="45720" y="129540"/>
                </a:lnTo>
                <a:lnTo>
                  <a:pt x="30480" y="144780"/>
                </a:lnTo>
                <a:lnTo>
                  <a:pt x="22860" y="167640"/>
                </a:lnTo>
                <a:lnTo>
                  <a:pt x="15240" y="182880"/>
                </a:lnTo>
                <a:lnTo>
                  <a:pt x="762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0" y="259080"/>
                </a:lnTo>
                <a:lnTo>
                  <a:pt x="7620" y="274320"/>
                </a:lnTo>
                <a:lnTo>
                  <a:pt x="15240" y="289560"/>
                </a:lnTo>
                <a:lnTo>
                  <a:pt x="30480" y="297180"/>
                </a:lnTo>
                <a:lnTo>
                  <a:pt x="38100" y="304800"/>
                </a:lnTo>
                <a:lnTo>
                  <a:pt x="60960" y="312420"/>
                </a:lnTo>
                <a:lnTo>
                  <a:pt x="76200" y="304800"/>
                </a:lnTo>
                <a:lnTo>
                  <a:pt x="99060" y="304800"/>
                </a:lnTo>
                <a:lnTo>
                  <a:pt x="121920" y="289560"/>
                </a:lnTo>
                <a:lnTo>
                  <a:pt x="144780" y="281940"/>
                </a:lnTo>
                <a:lnTo>
                  <a:pt x="167640" y="266700"/>
                </a:lnTo>
                <a:lnTo>
                  <a:pt x="182880" y="243840"/>
                </a:lnTo>
                <a:lnTo>
                  <a:pt x="205740" y="220980"/>
                </a:lnTo>
                <a:lnTo>
                  <a:pt x="213360" y="198120"/>
                </a:lnTo>
                <a:lnTo>
                  <a:pt x="220980" y="175260"/>
                </a:lnTo>
                <a:lnTo>
                  <a:pt x="228600" y="152400"/>
                </a:lnTo>
                <a:lnTo>
                  <a:pt x="228600" y="121920"/>
                </a:lnTo>
                <a:lnTo>
                  <a:pt x="228600" y="99060"/>
                </a:lnTo>
                <a:lnTo>
                  <a:pt x="228600" y="76200"/>
                </a:lnTo>
                <a:lnTo>
                  <a:pt x="220980" y="60960"/>
                </a:lnTo>
                <a:lnTo>
                  <a:pt x="213360" y="38100"/>
                </a:lnTo>
                <a:lnTo>
                  <a:pt x="205740" y="30480"/>
                </a:lnTo>
                <a:lnTo>
                  <a:pt x="198120" y="22860"/>
                </a:lnTo>
                <a:lnTo>
                  <a:pt x="182880" y="15240"/>
                </a:lnTo>
                <a:lnTo>
                  <a:pt x="175260" y="15240"/>
                </a:lnTo>
                <a:lnTo>
                  <a:pt x="160020" y="15240"/>
                </a:lnTo>
                <a:lnTo>
                  <a:pt x="152400" y="30480"/>
                </a:lnTo>
                <a:lnTo>
                  <a:pt x="152400" y="38100"/>
                </a:lnTo>
                <a:lnTo>
                  <a:pt x="137160" y="53340"/>
                </a:lnTo>
                <a:lnTo>
                  <a:pt x="137160" y="68580"/>
                </a:lnTo>
                <a:lnTo>
                  <a:pt x="137160" y="91440"/>
                </a:lnTo>
                <a:lnTo>
                  <a:pt x="137160" y="106680"/>
                </a:lnTo>
                <a:lnTo>
                  <a:pt x="144780" y="129540"/>
                </a:lnTo>
                <a:lnTo>
                  <a:pt x="152400" y="167640"/>
                </a:lnTo>
                <a:lnTo>
                  <a:pt x="15240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4" name="Freeform 17623"/>
          <p:cNvSpPr/>
          <p:nvPr/>
        </p:nvSpPr>
        <p:spPr>
          <a:xfrm>
            <a:off x="4404360" y="5928360"/>
            <a:ext cx="205741" cy="289561"/>
          </a:xfrm>
          <a:custGeom>
            <a:avLst/>
            <a:gdLst/>
            <a:ahLst/>
            <a:cxnLst/>
            <a:rect l="0" t="0" r="0" b="0"/>
            <a:pathLst>
              <a:path w="205741" h="289561">
                <a:moveTo>
                  <a:pt x="91440" y="22860"/>
                </a:moveTo>
                <a:lnTo>
                  <a:pt x="91440" y="15240"/>
                </a:lnTo>
                <a:lnTo>
                  <a:pt x="91440" y="15240"/>
                </a:lnTo>
                <a:lnTo>
                  <a:pt x="91440" y="7620"/>
                </a:lnTo>
                <a:lnTo>
                  <a:pt x="91440" y="1524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53340" y="60960"/>
                </a:lnTo>
                <a:lnTo>
                  <a:pt x="45720" y="76200"/>
                </a:lnTo>
                <a:lnTo>
                  <a:pt x="38100" y="99060"/>
                </a:lnTo>
                <a:lnTo>
                  <a:pt x="30480" y="114300"/>
                </a:lnTo>
                <a:lnTo>
                  <a:pt x="22860" y="13716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8120"/>
                </a:lnTo>
                <a:lnTo>
                  <a:pt x="0" y="213360"/>
                </a:lnTo>
                <a:lnTo>
                  <a:pt x="0" y="236220"/>
                </a:lnTo>
                <a:lnTo>
                  <a:pt x="7620" y="251460"/>
                </a:lnTo>
                <a:lnTo>
                  <a:pt x="15240" y="259080"/>
                </a:lnTo>
                <a:lnTo>
                  <a:pt x="22860" y="274320"/>
                </a:lnTo>
                <a:lnTo>
                  <a:pt x="38100" y="281940"/>
                </a:lnTo>
                <a:lnTo>
                  <a:pt x="45720" y="289560"/>
                </a:lnTo>
                <a:lnTo>
                  <a:pt x="60960" y="289560"/>
                </a:lnTo>
                <a:lnTo>
                  <a:pt x="83820" y="289560"/>
                </a:lnTo>
                <a:lnTo>
                  <a:pt x="106680" y="281940"/>
                </a:lnTo>
                <a:lnTo>
                  <a:pt x="129540" y="274320"/>
                </a:lnTo>
                <a:lnTo>
                  <a:pt x="144780" y="259080"/>
                </a:lnTo>
                <a:lnTo>
                  <a:pt x="167640" y="236220"/>
                </a:lnTo>
                <a:lnTo>
                  <a:pt x="182880" y="213360"/>
                </a:lnTo>
                <a:lnTo>
                  <a:pt x="190500" y="190500"/>
                </a:lnTo>
                <a:lnTo>
                  <a:pt x="198120" y="160020"/>
                </a:lnTo>
                <a:lnTo>
                  <a:pt x="205740" y="137160"/>
                </a:lnTo>
                <a:lnTo>
                  <a:pt x="205740" y="106680"/>
                </a:lnTo>
                <a:lnTo>
                  <a:pt x="198120" y="83820"/>
                </a:lnTo>
                <a:lnTo>
                  <a:pt x="198120" y="60960"/>
                </a:lnTo>
                <a:lnTo>
                  <a:pt x="190500" y="38100"/>
                </a:lnTo>
                <a:lnTo>
                  <a:pt x="182880" y="22860"/>
                </a:lnTo>
                <a:lnTo>
                  <a:pt x="175260" y="15240"/>
                </a:lnTo>
                <a:lnTo>
                  <a:pt x="160020" y="7620"/>
                </a:lnTo>
                <a:lnTo>
                  <a:pt x="152400" y="0"/>
                </a:lnTo>
                <a:lnTo>
                  <a:pt x="144780" y="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5" name="Freeform 17624"/>
          <p:cNvSpPr/>
          <p:nvPr/>
        </p:nvSpPr>
        <p:spPr>
          <a:xfrm>
            <a:off x="4815840" y="5684520"/>
            <a:ext cx="320041" cy="586741"/>
          </a:xfrm>
          <a:custGeom>
            <a:avLst/>
            <a:gdLst/>
            <a:ahLst/>
            <a:cxnLst/>
            <a:rect l="0" t="0" r="0" b="0"/>
            <a:pathLst>
              <a:path w="320041" h="586741">
                <a:moveTo>
                  <a:pt x="220980" y="381000"/>
                </a:moveTo>
                <a:lnTo>
                  <a:pt x="220980" y="365760"/>
                </a:lnTo>
                <a:lnTo>
                  <a:pt x="236220" y="350520"/>
                </a:lnTo>
                <a:lnTo>
                  <a:pt x="251460" y="335280"/>
                </a:lnTo>
                <a:lnTo>
                  <a:pt x="259080" y="327660"/>
                </a:lnTo>
                <a:lnTo>
                  <a:pt x="274320" y="312420"/>
                </a:lnTo>
                <a:lnTo>
                  <a:pt x="281940" y="289560"/>
                </a:lnTo>
                <a:lnTo>
                  <a:pt x="297180" y="274320"/>
                </a:lnTo>
                <a:lnTo>
                  <a:pt x="304800" y="259080"/>
                </a:lnTo>
                <a:lnTo>
                  <a:pt x="312420" y="243840"/>
                </a:lnTo>
                <a:lnTo>
                  <a:pt x="312420" y="220980"/>
                </a:lnTo>
                <a:lnTo>
                  <a:pt x="320040" y="205740"/>
                </a:lnTo>
                <a:lnTo>
                  <a:pt x="320040" y="182880"/>
                </a:lnTo>
                <a:lnTo>
                  <a:pt x="320040" y="160020"/>
                </a:lnTo>
                <a:lnTo>
                  <a:pt x="320040" y="144780"/>
                </a:lnTo>
                <a:lnTo>
                  <a:pt x="312420" y="121920"/>
                </a:lnTo>
                <a:lnTo>
                  <a:pt x="312420" y="106680"/>
                </a:lnTo>
                <a:lnTo>
                  <a:pt x="304800" y="83820"/>
                </a:lnTo>
                <a:lnTo>
                  <a:pt x="289560" y="68580"/>
                </a:lnTo>
                <a:lnTo>
                  <a:pt x="281940" y="53340"/>
                </a:lnTo>
                <a:lnTo>
                  <a:pt x="266700" y="38100"/>
                </a:lnTo>
                <a:lnTo>
                  <a:pt x="251460" y="22860"/>
                </a:lnTo>
                <a:lnTo>
                  <a:pt x="236220" y="15240"/>
                </a:lnTo>
                <a:lnTo>
                  <a:pt x="220980" y="7620"/>
                </a:lnTo>
                <a:lnTo>
                  <a:pt x="205740" y="0"/>
                </a:lnTo>
                <a:lnTo>
                  <a:pt x="182880" y="0"/>
                </a:lnTo>
                <a:lnTo>
                  <a:pt x="167640" y="0"/>
                </a:lnTo>
                <a:lnTo>
                  <a:pt x="152400" y="7620"/>
                </a:lnTo>
                <a:lnTo>
                  <a:pt x="129540" y="7620"/>
                </a:lnTo>
                <a:lnTo>
                  <a:pt x="114300" y="22860"/>
                </a:lnTo>
                <a:lnTo>
                  <a:pt x="99060" y="38100"/>
                </a:lnTo>
                <a:lnTo>
                  <a:pt x="83820" y="53340"/>
                </a:lnTo>
                <a:lnTo>
                  <a:pt x="68580" y="68580"/>
                </a:lnTo>
                <a:lnTo>
                  <a:pt x="53340" y="91440"/>
                </a:lnTo>
                <a:lnTo>
                  <a:pt x="45720" y="114300"/>
                </a:lnTo>
                <a:lnTo>
                  <a:pt x="38100" y="137160"/>
                </a:lnTo>
                <a:lnTo>
                  <a:pt x="22860" y="167640"/>
                </a:lnTo>
                <a:lnTo>
                  <a:pt x="22860" y="198120"/>
                </a:lnTo>
                <a:lnTo>
                  <a:pt x="15240" y="228600"/>
                </a:lnTo>
                <a:lnTo>
                  <a:pt x="7620" y="259080"/>
                </a:lnTo>
                <a:lnTo>
                  <a:pt x="7620" y="289560"/>
                </a:lnTo>
                <a:lnTo>
                  <a:pt x="0" y="320040"/>
                </a:lnTo>
                <a:lnTo>
                  <a:pt x="0" y="350520"/>
                </a:lnTo>
                <a:lnTo>
                  <a:pt x="0" y="381000"/>
                </a:lnTo>
                <a:lnTo>
                  <a:pt x="0" y="411480"/>
                </a:lnTo>
                <a:lnTo>
                  <a:pt x="0" y="434340"/>
                </a:lnTo>
                <a:lnTo>
                  <a:pt x="0" y="457200"/>
                </a:lnTo>
                <a:lnTo>
                  <a:pt x="7620" y="480060"/>
                </a:lnTo>
                <a:lnTo>
                  <a:pt x="7620" y="502920"/>
                </a:lnTo>
                <a:lnTo>
                  <a:pt x="7620" y="525780"/>
                </a:lnTo>
                <a:lnTo>
                  <a:pt x="15240" y="541020"/>
                </a:lnTo>
                <a:lnTo>
                  <a:pt x="15240" y="556260"/>
                </a:lnTo>
                <a:lnTo>
                  <a:pt x="22860" y="571500"/>
                </a:lnTo>
                <a:lnTo>
                  <a:pt x="22860" y="579120"/>
                </a:lnTo>
                <a:lnTo>
                  <a:pt x="22860" y="579120"/>
                </a:lnTo>
                <a:lnTo>
                  <a:pt x="30480" y="586740"/>
                </a:lnTo>
                <a:lnTo>
                  <a:pt x="30480" y="586740"/>
                </a:lnTo>
                <a:lnTo>
                  <a:pt x="30480" y="586740"/>
                </a:lnTo>
                <a:lnTo>
                  <a:pt x="30480" y="586740"/>
                </a:lnTo>
                <a:lnTo>
                  <a:pt x="30480" y="586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6" name="Freeform 17625"/>
          <p:cNvSpPr/>
          <p:nvPr/>
        </p:nvSpPr>
        <p:spPr>
          <a:xfrm>
            <a:off x="4747260" y="6050280"/>
            <a:ext cx="228601" cy="76201"/>
          </a:xfrm>
          <a:custGeom>
            <a:avLst/>
            <a:gdLst/>
            <a:ahLst/>
            <a:cxnLst/>
            <a:rect l="0" t="0" r="0" b="0"/>
            <a:pathLst>
              <a:path w="228601" h="76201">
                <a:moveTo>
                  <a:pt x="0" y="76200"/>
                </a:moveTo>
                <a:lnTo>
                  <a:pt x="0" y="68580"/>
                </a:lnTo>
                <a:lnTo>
                  <a:pt x="7620" y="68580"/>
                </a:lnTo>
                <a:lnTo>
                  <a:pt x="15240" y="60960"/>
                </a:lnTo>
                <a:lnTo>
                  <a:pt x="22860" y="60960"/>
                </a:lnTo>
                <a:lnTo>
                  <a:pt x="38100" y="53340"/>
                </a:lnTo>
                <a:lnTo>
                  <a:pt x="45720" y="53340"/>
                </a:lnTo>
                <a:lnTo>
                  <a:pt x="60960" y="45720"/>
                </a:lnTo>
                <a:lnTo>
                  <a:pt x="83820" y="45720"/>
                </a:lnTo>
                <a:lnTo>
                  <a:pt x="99060" y="45720"/>
                </a:lnTo>
                <a:lnTo>
                  <a:pt x="121920" y="38100"/>
                </a:lnTo>
                <a:lnTo>
                  <a:pt x="137160" y="38100"/>
                </a:lnTo>
                <a:lnTo>
                  <a:pt x="160020" y="30480"/>
                </a:lnTo>
                <a:lnTo>
                  <a:pt x="175260" y="22860"/>
                </a:lnTo>
                <a:lnTo>
                  <a:pt x="198120" y="15240"/>
                </a:lnTo>
                <a:lnTo>
                  <a:pt x="228600" y="0"/>
                </a:lnTo>
                <a:lnTo>
                  <a:pt x="2286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7" name="Freeform 17626"/>
          <p:cNvSpPr/>
          <p:nvPr/>
        </p:nvSpPr>
        <p:spPr>
          <a:xfrm>
            <a:off x="5021580" y="5920740"/>
            <a:ext cx="15241" cy="312421"/>
          </a:xfrm>
          <a:custGeom>
            <a:avLst/>
            <a:gdLst/>
            <a:ahLst/>
            <a:cxnLst/>
            <a:rect l="0" t="0" r="0" b="0"/>
            <a:pathLst>
              <a:path w="15241" h="31242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76200"/>
                </a:lnTo>
                <a:lnTo>
                  <a:pt x="7620" y="99060"/>
                </a:lnTo>
                <a:lnTo>
                  <a:pt x="7620" y="114300"/>
                </a:lnTo>
                <a:lnTo>
                  <a:pt x="7620" y="137160"/>
                </a:lnTo>
                <a:lnTo>
                  <a:pt x="7620" y="160020"/>
                </a:lnTo>
                <a:lnTo>
                  <a:pt x="7620" y="182880"/>
                </a:lnTo>
                <a:lnTo>
                  <a:pt x="7620" y="198120"/>
                </a:lnTo>
                <a:lnTo>
                  <a:pt x="0" y="220980"/>
                </a:lnTo>
                <a:lnTo>
                  <a:pt x="0" y="236220"/>
                </a:lnTo>
                <a:lnTo>
                  <a:pt x="0" y="259080"/>
                </a:lnTo>
                <a:lnTo>
                  <a:pt x="0" y="274320"/>
                </a:lnTo>
                <a:lnTo>
                  <a:pt x="0" y="281940"/>
                </a:lnTo>
                <a:lnTo>
                  <a:pt x="7620" y="297180"/>
                </a:lnTo>
                <a:lnTo>
                  <a:pt x="7620" y="312420"/>
                </a:lnTo>
                <a:lnTo>
                  <a:pt x="7620" y="3124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8" name="Freeform 17627"/>
          <p:cNvSpPr/>
          <p:nvPr/>
        </p:nvSpPr>
        <p:spPr>
          <a:xfrm>
            <a:off x="4960620" y="608076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7620" y="30480"/>
                </a:move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30480"/>
                </a:lnTo>
                <a:lnTo>
                  <a:pt x="38100" y="30480"/>
                </a:lnTo>
                <a:lnTo>
                  <a:pt x="53340" y="30480"/>
                </a:lnTo>
                <a:lnTo>
                  <a:pt x="68580" y="30480"/>
                </a:lnTo>
                <a:lnTo>
                  <a:pt x="83820" y="30480"/>
                </a:lnTo>
                <a:lnTo>
                  <a:pt x="99060" y="30480"/>
                </a:lnTo>
                <a:lnTo>
                  <a:pt x="114300" y="22860"/>
                </a:lnTo>
                <a:lnTo>
                  <a:pt x="129540" y="22860"/>
                </a:lnTo>
                <a:lnTo>
                  <a:pt x="144780" y="1524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29" name="Freeform 17628"/>
          <p:cNvSpPr/>
          <p:nvPr/>
        </p:nvSpPr>
        <p:spPr>
          <a:xfrm>
            <a:off x="5204460" y="5783580"/>
            <a:ext cx="160021" cy="198121"/>
          </a:xfrm>
          <a:custGeom>
            <a:avLst/>
            <a:gdLst/>
            <a:ahLst/>
            <a:cxnLst/>
            <a:rect l="0" t="0" r="0" b="0"/>
            <a:pathLst>
              <a:path w="160021" h="198121">
                <a:moveTo>
                  <a:pt x="0" y="68580"/>
                </a:moveTo>
                <a:lnTo>
                  <a:pt x="0" y="53340"/>
                </a:lnTo>
                <a:lnTo>
                  <a:pt x="0" y="4572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22860"/>
                </a:lnTo>
                <a:lnTo>
                  <a:pt x="10668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14300" y="60960"/>
                </a:lnTo>
                <a:lnTo>
                  <a:pt x="106680" y="76200"/>
                </a:lnTo>
                <a:lnTo>
                  <a:pt x="99060" y="83820"/>
                </a:lnTo>
                <a:lnTo>
                  <a:pt x="91440" y="91440"/>
                </a:lnTo>
                <a:lnTo>
                  <a:pt x="83820" y="99060"/>
                </a:lnTo>
                <a:lnTo>
                  <a:pt x="76200" y="106680"/>
                </a:lnTo>
                <a:lnTo>
                  <a:pt x="60960" y="114300"/>
                </a:lnTo>
                <a:lnTo>
                  <a:pt x="53340" y="121920"/>
                </a:lnTo>
                <a:lnTo>
                  <a:pt x="38100" y="129540"/>
                </a:lnTo>
                <a:lnTo>
                  <a:pt x="30480" y="137160"/>
                </a:lnTo>
                <a:lnTo>
                  <a:pt x="22860" y="14478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15240" y="190500"/>
                </a:lnTo>
                <a:lnTo>
                  <a:pt x="22860" y="190500"/>
                </a:lnTo>
                <a:lnTo>
                  <a:pt x="30480" y="198120"/>
                </a:lnTo>
                <a:lnTo>
                  <a:pt x="38100" y="198120"/>
                </a:lnTo>
                <a:lnTo>
                  <a:pt x="60960" y="198120"/>
                </a:lnTo>
                <a:lnTo>
                  <a:pt x="76200" y="198120"/>
                </a:lnTo>
                <a:lnTo>
                  <a:pt x="91440" y="198120"/>
                </a:lnTo>
                <a:lnTo>
                  <a:pt x="114300" y="190500"/>
                </a:lnTo>
                <a:lnTo>
                  <a:pt x="129540" y="190500"/>
                </a:lnTo>
                <a:lnTo>
                  <a:pt x="160020" y="190500"/>
                </a:lnTo>
                <a:lnTo>
                  <a:pt x="16002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600200"/>
            <a:ext cx="31242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8"/>
          <p:cNvSpPr>
            <a:spLocks noChangeArrowheads="1"/>
          </p:cNvSpPr>
          <p:nvPr/>
        </p:nvSpPr>
        <p:spPr bwMode="auto">
          <a:xfrm>
            <a:off x="228600" y="762000"/>
            <a:ext cx="8610600" cy="9906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Cones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Cone – </a:t>
            </a:r>
            <a:r>
              <a:rPr lang="en-US" sz="2400">
                <a:latin typeface="Times New Roman" pitchFamily="18" charset="0"/>
              </a:rPr>
              <a:t>A 3-D figure with a circular base and a curved lateral surface</a:t>
            </a:r>
          </a:p>
        </p:txBody>
      </p:sp>
      <p:sp>
        <p:nvSpPr>
          <p:cNvPr id="27661" name="Text Box 5"/>
          <p:cNvSpPr txBox="1">
            <a:spLocks noChangeArrowheads="1"/>
          </p:cNvSpPr>
          <p:nvPr/>
        </p:nvSpPr>
        <p:spPr bwMode="auto">
          <a:xfrm>
            <a:off x="457200" y="45720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How are the radius, height, and slant height related???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510540" y="2438400"/>
            <a:ext cx="144781" cy="175261"/>
          </a:xfrm>
          <a:custGeom>
            <a:avLst/>
            <a:gdLst/>
            <a:ahLst/>
            <a:cxnLst/>
            <a:rect l="0" t="0" r="0" b="0"/>
            <a:pathLst>
              <a:path w="144781" h="175261">
                <a:moveTo>
                  <a:pt x="7620" y="76200"/>
                </a:move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  <a:lnTo>
                  <a:pt x="0" y="16764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75260"/>
                </a:lnTo>
                <a:lnTo>
                  <a:pt x="0" y="167640"/>
                </a:lnTo>
                <a:lnTo>
                  <a:pt x="0" y="167640"/>
                </a:lnTo>
                <a:lnTo>
                  <a:pt x="0" y="160020"/>
                </a:lnTo>
                <a:lnTo>
                  <a:pt x="0" y="152400"/>
                </a:lnTo>
                <a:lnTo>
                  <a:pt x="0" y="144780"/>
                </a:lnTo>
                <a:lnTo>
                  <a:pt x="0" y="144780"/>
                </a:lnTo>
                <a:lnTo>
                  <a:pt x="0" y="137160"/>
                </a:lnTo>
                <a:lnTo>
                  <a:pt x="0" y="129540"/>
                </a:lnTo>
                <a:lnTo>
                  <a:pt x="0" y="114300"/>
                </a:lnTo>
                <a:lnTo>
                  <a:pt x="0" y="106680"/>
                </a:lnTo>
                <a:lnTo>
                  <a:pt x="7620" y="99060"/>
                </a:lnTo>
                <a:lnTo>
                  <a:pt x="762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15240" y="60960"/>
                </a:lnTo>
                <a:lnTo>
                  <a:pt x="15240" y="53340"/>
                </a:lnTo>
                <a:lnTo>
                  <a:pt x="22860" y="45720"/>
                </a:lnTo>
                <a:lnTo>
                  <a:pt x="22860" y="38100"/>
                </a:lnTo>
                <a:lnTo>
                  <a:pt x="30480" y="30480"/>
                </a:lnTo>
                <a:lnTo>
                  <a:pt x="3048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708660" y="2293620"/>
            <a:ext cx="114301" cy="99061"/>
          </a:xfrm>
          <a:custGeom>
            <a:avLst/>
            <a:gdLst/>
            <a:ahLst/>
            <a:cxnLst/>
            <a:rect l="0" t="0" r="0" b="0"/>
            <a:pathLst>
              <a:path w="114301" h="99061">
                <a:moveTo>
                  <a:pt x="0" y="53340"/>
                </a:moveTo>
                <a:lnTo>
                  <a:pt x="0" y="4572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22860" y="99060"/>
                </a:lnTo>
                <a:lnTo>
                  <a:pt x="38100" y="99060"/>
                </a:lnTo>
                <a:lnTo>
                  <a:pt x="45720" y="99060"/>
                </a:lnTo>
                <a:lnTo>
                  <a:pt x="53340" y="99060"/>
                </a:lnTo>
                <a:lnTo>
                  <a:pt x="68580" y="99060"/>
                </a:lnTo>
                <a:lnTo>
                  <a:pt x="76200" y="99060"/>
                </a:lnTo>
                <a:lnTo>
                  <a:pt x="83820" y="99060"/>
                </a:lnTo>
                <a:lnTo>
                  <a:pt x="91440" y="99060"/>
                </a:lnTo>
                <a:lnTo>
                  <a:pt x="99060" y="99060"/>
                </a:lnTo>
                <a:lnTo>
                  <a:pt x="106680" y="99060"/>
                </a:lnTo>
                <a:lnTo>
                  <a:pt x="114300" y="99060"/>
                </a:lnTo>
                <a:lnTo>
                  <a:pt x="11430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982980" y="2392680"/>
            <a:ext cx="38101" cy="182881"/>
          </a:xfrm>
          <a:custGeom>
            <a:avLst/>
            <a:gdLst/>
            <a:ahLst/>
            <a:cxnLst/>
            <a:rect l="0" t="0" r="0" b="0"/>
            <a:pathLst>
              <a:path w="38101" h="18288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6002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906780" y="2468880"/>
            <a:ext cx="160021" cy="45721"/>
          </a:xfrm>
          <a:custGeom>
            <a:avLst/>
            <a:gdLst/>
            <a:ahLst/>
            <a:cxnLst/>
            <a:rect l="0" t="0" r="0" b="0"/>
            <a:pathLst>
              <a:path w="160021" h="45721">
                <a:moveTo>
                  <a:pt x="0" y="45720"/>
                </a:moveTo>
                <a:lnTo>
                  <a:pt x="0" y="4572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30480"/>
                </a:lnTo>
                <a:lnTo>
                  <a:pt x="3810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9144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7620"/>
                </a:lnTo>
                <a:lnTo>
                  <a:pt x="160020" y="0"/>
                </a:lnTo>
                <a:lnTo>
                  <a:pt x="1600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181100" y="2308860"/>
            <a:ext cx="182881" cy="259081"/>
          </a:xfrm>
          <a:custGeom>
            <a:avLst/>
            <a:gdLst/>
            <a:ahLst/>
            <a:cxnLst/>
            <a:rect l="0" t="0" r="0" b="0"/>
            <a:pathLst>
              <a:path w="182881" h="2590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22860" y="129540"/>
                </a:lnTo>
                <a:lnTo>
                  <a:pt x="22860" y="144780"/>
                </a:lnTo>
                <a:lnTo>
                  <a:pt x="22860" y="152400"/>
                </a:lnTo>
                <a:lnTo>
                  <a:pt x="22860" y="167640"/>
                </a:lnTo>
                <a:lnTo>
                  <a:pt x="22860" y="175260"/>
                </a:lnTo>
                <a:lnTo>
                  <a:pt x="22860" y="190500"/>
                </a:lnTo>
                <a:lnTo>
                  <a:pt x="22860" y="198120"/>
                </a:lnTo>
                <a:lnTo>
                  <a:pt x="22860" y="205740"/>
                </a:lnTo>
                <a:lnTo>
                  <a:pt x="15240" y="213360"/>
                </a:lnTo>
                <a:lnTo>
                  <a:pt x="15240" y="220980"/>
                </a:lnTo>
                <a:lnTo>
                  <a:pt x="15240" y="220980"/>
                </a:lnTo>
                <a:lnTo>
                  <a:pt x="15240" y="228600"/>
                </a:lnTo>
                <a:lnTo>
                  <a:pt x="15240" y="228600"/>
                </a:lnTo>
                <a:lnTo>
                  <a:pt x="15240" y="228600"/>
                </a:lnTo>
                <a:lnTo>
                  <a:pt x="15240" y="228600"/>
                </a:lnTo>
                <a:lnTo>
                  <a:pt x="15240" y="220980"/>
                </a:lnTo>
                <a:lnTo>
                  <a:pt x="15240" y="220980"/>
                </a:lnTo>
                <a:lnTo>
                  <a:pt x="22860" y="213360"/>
                </a:lnTo>
                <a:lnTo>
                  <a:pt x="22860" y="205740"/>
                </a:lnTo>
                <a:lnTo>
                  <a:pt x="30480" y="205740"/>
                </a:lnTo>
                <a:lnTo>
                  <a:pt x="38100" y="198120"/>
                </a:lnTo>
                <a:lnTo>
                  <a:pt x="45720" y="190500"/>
                </a:lnTo>
                <a:lnTo>
                  <a:pt x="53340" y="182880"/>
                </a:lnTo>
                <a:lnTo>
                  <a:pt x="60960" y="175260"/>
                </a:lnTo>
                <a:lnTo>
                  <a:pt x="68580" y="167640"/>
                </a:lnTo>
                <a:lnTo>
                  <a:pt x="76200" y="160020"/>
                </a:lnTo>
                <a:lnTo>
                  <a:pt x="83820" y="160020"/>
                </a:lnTo>
                <a:lnTo>
                  <a:pt x="91440" y="160020"/>
                </a:lnTo>
                <a:lnTo>
                  <a:pt x="99060" y="160020"/>
                </a:lnTo>
                <a:lnTo>
                  <a:pt x="106680" y="152400"/>
                </a:lnTo>
                <a:lnTo>
                  <a:pt x="106680" y="152400"/>
                </a:lnTo>
                <a:lnTo>
                  <a:pt x="114300" y="160020"/>
                </a:lnTo>
                <a:lnTo>
                  <a:pt x="121920" y="160020"/>
                </a:lnTo>
                <a:lnTo>
                  <a:pt x="121920" y="160020"/>
                </a:lnTo>
                <a:lnTo>
                  <a:pt x="129540" y="167640"/>
                </a:lnTo>
                <a:lnTo>
                  <a:pt x="129540" y="175260"/>
                </a:lnTo>
                <a:lnTo>
                  <a:pt x="137160" y="182880"/>
                </a:lnTo>
                <a:lnTo>
                  <a:pt x="137160" y="190500"/>
                </a:lnTo>
                <a:lnTo>
                  <a:pt x="144780" y="205740"/>
                </a:lnTo>
                <a:lnTo>
                  <a:pt x="144780" y="213360"/>
                </a:lnTo>
                <a:lnTo>
                  <a:pt x="152400" y="220980"/>
                </a:lnTo>
                <a:lnTo>
                  <a:pt x="152400" y="228600"/>
                </a:lnTo>
                <a:lnTo>
                  <a:pt x="160020" y="236220"/>
                </a:lnTo>
                <a:lnTo>
                  <a:pt x="160020" y="243840"/>
                </a:lnTo>
                <a:lnTo>
                  <a:pt x="167640" y="251460"/>
                </a:lnTo>
                <a:lnTo>
                  <a:pt x="167640" y="259080"/>
                </a:lnTo>
                <a:lnTo>
                  <a:pt x="175260" y="259080"/>
                </a:lnTo>
                <a:lnTo>
                  <a:pt x="175260" y="259080"/>
                </a:lnTo>
                <a:lnTo>
                  <a:pt x="182880" y="259080"/>
                </a:lnTo>
                <a:lnTo>
                  <a:pt x="18288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318260" y="2308860"/>
            <a:ext cx="167641" cy="114301"/>
          </a:xfrm>
          <a:custGeom>
            <a:avLst/>
            <a:gdLst/>
            <a:ahLst/>
            <a:cxnLst/>
            <a:rect l="0" t="0" r="0" b="0"/>
            <a:pathLst>
              <a:path w="167641" h="11430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68580"/>
                </a:lnTo>
                <a:lnTo>
                  <a:pt x="9144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76200" y="91440"/>
                </a:lnTo>
                <a:lnTo>
                  <a:pt x="68580" y="91440"/>
                </a:lnTo>
                <a:lnTo>
                  <a:pt x="68580" y="99060"/>
                </a:lnTo>
                <a:lnTo>
                  <a:pt x="60960" y="99060"/>
                </a:lnTo>
                <a:lnTo>
                  <a:pt x="68580" y="99060"/>
                </a:lnTo>
                <a:lnTo>
                  <a:pt x="76200" y="106680"/>
                </a:lnTo>
                <a:lnTo>
                  <a:pt x="76200" y="106680"/>
                </a:lnTo>
                <a:lnTo>
                  <a:pt x="91440" y="106680"/>
                </a:lnTo>
                <a:lnTo>
                  <a:pt x="99060" y="106680"/>
                </a:lnTo>
                <a:lnTo>
                  <a:pt x="114300" y="106680"/>
                </a:lnTo>
                <a:lnTo>
                  <a:pt x="129540" y="106680"/>
                </a:lnTo>
                <a:lnTo>
                  <a:pt x="137160" y="106680"/>
                </a:lnTo>
                <a:lnTo>
                  <a:pt x="144780" y="106680"/>
                </a:lnTo>
                <a:lnTo>
                  <a:pt x="167640" y="114300"/>
                </a:lnTo>
                <a:lnTo>
                  <a:pt x="16764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501140" y="2499360"/>
            <a:ext cx="121921" cy="1"/>
          </a:xfrm>
          <a:custGeom>
            <a:avLst/>
            <a:gdLst/>
            <a:ahLst/>
            <a:cxnLst/>
            <a:rect l="0" t="0" r="0" b="0"/>
            <a:pathLst>
              <a:path w="121921" h="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539240" y="2552700"/>
            <a:ext cx="91441" cy="7621"/>
          </a:xfrm>
          <a:custGeom>
            <a:avLst/>
            <a:gdLst/>
            <a:ahLst/>
            <a:cxnLst/>
            <a:rect l="0" t="0" r="0" b="0"/>
            <a:pathLst>
              <a:path w="9144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91440" y="7620"/>
                </a:lnTo>
                <a:lnTo>
                  <a:pt x="914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722120" y="2217420"/>
            <a:ext cx="266701" cy="350521"/>
          </a:xfrm>
          <a:custGeom>
            <a:avLst/>
            <a:gdLst/>
            <a:ahLst/>
            <a:cxnLst/>
            <a:rect l="0" t="0" r="0" b="0"/>
            <a:pathLst>
              <a:path w="266701" h="350521">
                <a:moveTo>
                  <a:pt x="0" y="350520"/>
                </a:moveTo>
                <a:lnTo>
                  <a:pt x="0" y="350520"/>
                </a:lnTo>
                <a:lnTo>
                  <a:pt x="0" y="350520"/>
                </a:lnTo>
                <a:lnTo>
                  <a:pt x="7620" y="350520"/>
                </a:lnTo>
                <a:lnTo>
                  <a:pt x="15240" y="350520"/>
                </a:lnTo>
                <a:lnTo>
                  <a:pt x="15240" y="342900"/>
                </a:lnTo>
                <a:lnTo>
                  <a:pt x="22860" y="342900"/>
                </a:lnTo>
                <a:lnTo>
                  <a:pt x="30480" y="342900"/>
                </a:lnTo>
                <a:lnTo>
                  <a:pt x="38100" y="335280"/>
                </a:lnTo>
                <a:lnTo>
                  <a:pt x="38100" y="335280"/>
                </a:lnTo>
                <a:lnTo>
                  <a:pt x="53340" y="327660"/>
                </a:lnTo>
                <a:lnTo>
                  <a:pt x="60960" y="320040"/>
                </a:lnTo>
                <a:lnTo>
                  <a:pt x="68580" y="320040"/>
                </a:lnTo>
                <a:lnTo>
                  <a:pt x="83820" y="312420"/>
                </a:lnTo>
                <a:lnTo>
                  <a:pt x="91440" y="304800"/>
                </a:lnTo>
                <a:lnTo>
                  <a:pt x="106680" y="297180"/>
                </a:lnTo>
                <a:lnTo>
                  <a:pt x="114300" y="289560"/>
                </a:lnTo>
                <a:lnTo>
                  <a:pt x="129540" y="281940"/>
                </a:lnTo>
                <a:lnTo>
                  <a:pt x="137160" y="266700"/>
                </a:lnTo>
                <a:lnTo>
                  <a:pt x="152400" y="251460"/>
                </a:lnTo>
                <a:lnTo>
                  <a:pt x="167640" y="243840"/>
                </a:lnTo>
                <a:lnTo>
                  <a:pt x="175260" y="228600"/>
                </a:lnTo>
                <a:lnTo>
                  <a:pt x="190500" y="213360"/>
                </a:lnTo>
                <a:lnTo>
                  <a:pt x="198120" y="198120"/>
                </a:lnTo>
                <a:lnTo>
                  <a:pt x="213360" y="182880"/>
                </a:lnTo>
                <a:lnTo>
                  <a:pt x="220980" y="167640"/>
                </a:lnTo>
                <a:lnTo>
                  <a:pt x="228600" y="160020"/>
                </a:lnTo>
                <a:lnTo>
                  <a:pt x="236220" y="144780"/>
                </a:lnTo>
                <a:lnTo>
                  <a:pt x="236220" y="129540"/>
                </a:lnTo>
                <a:lnTo>
                  <a:pt x="243840" y="114300"/>
                </a:lnTo>
                <a:lnTo>
                  <a:pt x="251460" y="99060"/>
                </a:lnTo>
                <a:lnTo>
                  <a:pt x="259080" y="83820"/>
                </a:lnTo>
                <a:lnTo>
                  <a:pt x="259080" y="68580"/>
                </a:lnTo>
                <a:lnTo>
                  <a:pt x="259080" y="53340"/>
                </a:lnTo>
                <a:lnTo>
                  <a:pt x="259080" y="45720"/>
                </a:lnTo>
                <a:lnTo>
                  <a:pt x="259080" y="30480"/>
                </a:lnTo>
                <a:lnTo>
                  <a:pt x="251460" y="22860"/>
                </a:lnTo>
                <a:lnTo>
                  <a:pt x="251460" y="15240"/>
                </a:lnTo>
                <a:lnTo>
                  <a:pt x="243840" y="7620"/>
                </a:lnTo>
                <a:lnTo>
                  <a:pt x="243840" y="7620"/>
                </a:lnTo>
                <a:lnTo>
                  <a:pt x="236220" y="0"/>
                </a:lnTo>
                <a:lnTo>
                  <a:pt x="228600" y="0"/>
                </a:lnTo>
                <a:lnTo>
                  <a:pt x="220980" y="0"/>
                </a:lnTo>
                <a:lnTo>
                  <a:pt x="213360" y="0"/>
                </a:lnTo>
                <a:lnTo>
                  <a:pt x="205740" y="7620"/>
                </a:lnTo>
                <a:lnTo>
                  <a:pt x="190500" y="15240"/>
                </a:lnTo>
                <a:lnTo>
                  <a:pt x="182880" y="22860"/>
                </a:lnTo>
                <a:lnTo>
                  <a:pt x="175260" y="30480"/>
                </a:lnTo>
                <a:lnTo>
                  <a:pt x="167640" y="45720"/>
                </a:lnTo>
                <a:lnTo>
                  <a:pt x="152400" y="53340"/>
                </a:lnTo>
                <a:lnTo>
                  <a:pt x="144780" y="68580"/>
                </a:lnTo>
                <a:lnTo>
                  <a:pt x="137160" y="83820"/>
                </a:lnTo>
                <a:lnTo>
                  <a:pt x="129540" y="99060"/>
                </a:lnTo>
                <a:lnTo>
                  <a:pt x="129540" y="114300"/>
                </a:lnTo>
                <a:lnTo>
                  <a:pt x="121920" y="129540"/>
                </a:lnTo>
                <a:lnTo>
                  <a:pt x="121920" y="144780"/>
                </a:lnTo>
                <a:lnTo>
                  <a:pt x="121920" y="167640"/>
                </a:lnTo>
                <a:lnTo>
                  <a:pt x="121920" y="182880"/>
                </a:lnTo>
                <a:lnTo>
                  <a:pt x="129540" y="198120"/>
                </a:lnTo>
                <a:lnTo>
                  <a:pt x="129540" y="213360"/>
                </a:lnTo>
                <a:lnTo>
                  <a:pt x="137160" y="228600"/>
                </a:lnTo>
                <a:lnTo>
                  <a:pt x="144780" y="243840"/>
                </a:lnTo>
                <a:lnTo>
                  <a:pt x="152400" y="251460"/>
                </a:lnTo>
                <a:lnTo>
                  <a:pt x="160020" y="266700"/>
                </a:lnTo>
                <a:lnTo>
                  <a:pt x="175260" y="281940"/>
                </a:lnTo>
                <a:lnTo>
                  <a:pt x="182880" y="289560"/>
                </a:lnTo>
                <a:lnTo>
                  <a:pt x="198120" y="297180"/>
                </a:lnTo>
                <a:lnTo>
                  <a:pt x="213360" y="304800"/>
                </a:lnTo>
                <a:lnTo>
                  <a:pt x="220980" y="312420"/>
                </a:lnTo>
                <a:lnTo>
                  <a:pt x="236220" y="320040"/>
                </a:lnTo>
                <a:lnTo>
                  <a:pt x="243840" y="320040"/>
                </a:lnTo>
                <a:lnTo>
                  <a:pt x="259080" y="320040"/>
                </a:lnTo>
                <a:lnTo>
                  <a:pt x="266700" y="327660"/>
                </a:lnTo>
                <a:lnTo>
                  <a:pt x="266700" y="3276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042160" y="2141220"/>
            <a:ext cx="144781" cy="99061"/>
          </a:xfrm>
          <a:custGeom>
            <a:avLst/>
            <a:gdLst/>
            <a:ahLst/>
            <a:cxnLst/>
            <a:rect l="0" t="0" r="0" b="0"/>
            <a:pathLst>
              <a:path w="144781" h="9906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22860"/>
                </a:lnTo>
                <a:lnTo>
                  <a:pt x="106680" y="22860"/>
                </a:lnTo>
                <a:lnTo>
                  <a:pt x="99060" y="30480"/>
                </a:lnTo>
                <a:lnTo>
                  <a:pt x="91440" y="30480"/>
                </a:lnTo>
                <a:lnTo>
                  <a:pt x="83820" y="38100"/>
                </a:lnTo>
                <a:lnTo>
                  <a:pt x="68580" y="45720"/>
                </a:lnTo>
                <a:lnTo>
                  <a:pt x="60960" y="45720"/>
                </a:lnTo>
                <a:lnTo>
                  <a:pt x="53340" y="53340"/>
                </a:lnTo>
                <a:lnTo>
                  <a:pt x="53340" y="53340"/>
                </a:lnTo>
                <a:lnTo>
                  <a:pt x="53340" y="60960"/>
                </a:lnTo>
                <a:lnTo>
                  <a:pt x="53340" y="60960"/>
                </a:lnTo>
                <a:lnTo>
                  <a:pt x="60960" y="68580"/>
                </a:lnTo>
                <a:lnTo>
                  <a:pt x="60960" y="68580"/>
                </a:lnTo>
                <a:lnTo>
                  <a:pt x="76200" y="76200"/>
                </a:lnTo>
                <a:lnTo>
                  <a:pt x="91440" y="76200"/>
                </a:lnTo>
                <a:lnTo>
                  <a:pt x="106680" y="83820"/>
                </a:lnTo>
                <a:lnTo>
                  <a:pt x="121920" y="83820"/>
                </a:lnTo>
                <a:lnTo>
                  <a:pt x="144780" y="99060"/>
                </a:lnTo>
                <a:lnTo>
                  <a:pt x="144780" y="990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58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0775" y="2971800"/>
            <a:ext cx="2181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Surface Area of Cones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8436" name="Rectangle 15"/>
          <p:cNvSpPr>
            <a:spLocks noChangeArrowheads="1"/>
          </p:cNvSpPr>
          <p:nvPr/>
        </p:nvSpPr>
        <p:spPr bwMode="auto">
          <a:xfrm>
            <a:off x="228600" y="762000"/>
            <a:ext cx="8610600" cy="23622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Text Box 16"/>
          <p:cNvSpPr txBox="1">
            <a:spLocks noChangeArrowheads="1"/>
          </p:cNvSpPr>
          <p:nvPr/>
        </p:nvSpPr>
        <p:spPr bwMode="auto">
          <a:xfrm>
            <a:off x="304800" y="838200"/>
            <a:ext cx="5867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11.4 – Surface Area of Cone</a:t>
            </a:r>
            <a:br>
              <a:rPr lang="en-US" sz="2400" b="1">
                <a:latin typeface="Times New Roman" pitchFamily="18" charset="0"/>
              </a:rPr>
            </a:br>
            <a:r>
              <a:rPr lang="en-US" sz="2400">
                <a:latin typeface="Times New Roman" pitchFamily="18" charset="0"/>
              </a:rPr>
              <a:t>The surface area of a cone is the sum of the lateral area and the area of the base.</a:t>
            </a:r>
            <a:endParaRPr lang="en-US" sz="2400" b="1">
              <a:latin typeface="Times New Roman" pitchFamily="18" charset="0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04800" y="2438400"/>
          <a:ext cx="59944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Equation" r:id="rId4" imgW="4051080" imgH="279360" progId="Equation.3">
                  <p:embed/>
                </p:oleObj>
              </mc:Choice>
              <mc:Fallback>
                <p:oleObj name="Equation" r:id="rId4" imgW="405108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438400"/>
                        <a:ext cx="59944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1066800"/>
            <a:ext cx="134778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57" name="Text Box 16"/>
          <p:cNvSpPr txBox="1">
            <a:spLocks noChangeArrowheads="1"/>
          </p:cNvSpPr>
          <p:nvPr/>
        </p:nvSpPr>
        <p:spPr bwMode="auto">
          <a:xfrm>
            <a:off x="228600" y="32766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surface area of the following cone.</a:t>
            </a:r>
          </a:p>
        </p:txBody>
      </p:sp>
      <p:sp>
        <p:nvSpPr>
          <p:cNvPr id="18474" name="Freeform 18473"/>
          <p:cNvSpPr/>
          <p:nvPr/>
        </p:nvSpPr>
        <p:spPr>
          <a:xfrm>
            <a:off x="601980" y="3779520"/>
            <a:ext cx="274321" cy="213361"/>
          </a:xfrm>
          <a:custGeom>
            <a:avLst/>
            <a:gdLst/>
            <a:ahLst/>
            <a:cxnLst/>
            <a:rect l="0" t="0" r="0" b="0"/>
            <a:pathLst>
              <a:path w="274321" h="213361">
                <a:moveTo>
                  <a:pt x="274320" y="7620"/>
                </a:moveTo>
                <a:lnTo>
                  <a:pt x="274320" y="7620"/>
                </a:lnTo>
                <a:lnTo>
                  <a:pt x="266700" y="0"/>
                </a:lnTo>
                <a:lnTo>
                  <a:pt x="251460" y="0"/>
                </a:lnTo>
                <a:lnTo>
                  <a:pt x="243840" y="0"/>
                </a:lnTo>
                <a:lnTo>
                  <a:pt x="228600" y="0"/>
                </a:lnTo>
                <a:lnTo>
                  <a:pt x="205740" y="0"/>
                </a:lnTo>
                <a:lnTo>
                  <a:pt x="182880" y="7620"/>
                </a:lnTo>
                <a:lnTo>
                  <a:pt x="160020" y="7620"/>
                </a:lnTo>
                <a:lnTo>
                  <a:pt x="137160" y="15240"/>
                </a:lnTo>
                <a:lnTo>
                  <a:pt x="106680" y="22860"/>
                </a:lnTo>
                <a:lnTo>
                  <a:pt x="83820" y="30480"/>
                </a:lnTo>
                <a:lnTo>
                  <a:pt x="60960" y="38100"/>
                </a:lnTo>
                <a:lnTo>
                  <a:pt x="38100" y="45720"/>
                </a:lnTo>
                <a:lnTo>
                  <a:pt x="2286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8580"/>
                </a:lnTo>
                <a:lnTo>
                  <a:pt x="7620" y="76200"/>
                </a:lnTo>
                <a:lnTo>
                  <a:pt x="15240" y="83820"/>
                </a:lnTo>
                <a:lnTo>
                  <a:pt x="30480" y="91440"/>
                </a:lnTo>
                <a:lnTo>
                  <a:pt x="53340" y="91440"/>
                </a:lnTo>
                <a:lnTo>
                  <a:pt x="76200" y="99060"/>
                </a:lnTo>
                <a:lnTo>
                  <a:pt x="106680" y="106680"/>
                </a:lnTo>
                <a:lnTo>
                  <a:pt x="137160" y="106680"/>
                </a:lnTo>
                <a:lnTo>
                  <a:pt x="167640" y="114300"/>
                </a:lnTo>
                <a:lnTo>
                  <a:pt x="198120" y="129540"/>
                </a:lnTo>
                <a:lnTo>
                  <a:pt x="220980" y="137160"/>
                </a:lnTo>
                <a:lnTo>
                  <a:pt x="236220" y="144780"/>
                </a:lnTo>
                <a:lnTo>
                  <a:pt x="251460" y="152400"/>
                </a:lnTo>
                <a:lnTo>
                  <a:pt x="266700" y="160020"/>
                </a:lnTo>
                <a:lnTo>
                  <a:pt x="266700" y="167640"/>
                </a:lnTo>
                <a:lnTo>
                  <a:pt x="266700" y="175260"/>
                </a:lnTo>
                <a:lnTo>
                  <a:pt x="259080" y="182880"/>
                </a:lnTo>
                <a:lnTo>
                  <a:pt x="243840" y="190500"/>
                </a:lnTo>
                <a:lnTo>
                  <a:pt x="228600" y="198120"/>
                </a:lnTo>
                <a:lnTo>
                  <a:pt x="205740" y="198120"/>
                </a:lnTo>
                <a:lnTo>
                  <a:pt x="182880" y="205740"/>
                </a:lnTo>
                <a:lnTo>
                  <a:pt x="160020" y="205740"/>
                </a:lnTo>
                <a:lnTo>
                  <a:pt x="129540" y="213360"/>
                </a:lnTo>
                <a:lnTo>
                  <a:pt x="106680" y="213360"/>
                </a:lnTo>
                <a:lnTo>
                  <a:pt x="83820" y="213360"/>
                </a:lnTo>
                <a:lnTo>
                  <a:pt x="60960" y="205740"/>
                </a:lnTo>
                <a:lnTo>
                  <a:pt x="45720" y="198120"/>
                </a:lnTo>
                <a:lnTo>
                  <a:pt x="30480" y="198120"/>
                </a:lnTo>
                <a:lnTo>
                  <a:pt x="22860" y="190500"/>
                </a:lnTo>
                <a:lnTo>
                  <a:pt x="15240" y="182880"/>
                </a:lnTo>
                <a:lnTo>
                  <a:pt x="15240" y="175260"/>
                </a:lnTo>
                <a:lnTo>
                  <a:pt x="15240" y="160020"/>
                </a:lnTo>
                <a:lnTo>
                  <a:pt x="1524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75" name="Freeform 18474"/>
          <p:cNvSpPr/>
          <p:nvPr/>
        </p:nvSpPr>
        <p:spPr>
          <a:xfrm>
            <a:off x="944880" y="3787140"/>
            <a:ext cx="236221" cy="236221"/>
          </a:xfrm>
          <a:custGeom>
            <a:avLst/>
            <a:gdLst/>
            <a:ahLst/>
            <a:cxnLst/>
            <a:rect l="0" t="0" r="0" b="0"/>
            <a:pathLst>
              <a:path w="236221" h="236221">
                <a:moveTo>
                  <a:pt x="68580" y="60960"/>
                </a:moveTo>
                <a:lnTo>
                  <a:pt x="76200" y="60960"/>
                </a:lnTo>
                <a:lnTo>
                  <a:pt x="83820" y="68580"/>
                </a:lnTo>
                <a:lnTo>
                  <a:pt x="83820" y="68580"/>
                </a:lnTo>
                <a:lnTo>
                  <a:pt x="91440" y="76200"/>
                </a:lnTo>
                <a:lnTo>
                  <a:pt x="83820" y="83820"/>
                </a:lnTo>
                <a:lnTo>
                  <a:pt x="83820" y="91440"/>
                </a:lnTo>
                <a:lnTo>
                  <a:pt x="76200" y="99060"/>
                </a:lnTo>
                <a:lnTo>
                  <a:pt x="68580" y="114300"/>
                </a:lnTo>
                <a:lnTo>
                  <a:pt x="60960" y="121920"/>
                </a:lnTo>
                <a:lnTo>
                  <a:pt x="53340" y="137160"/>
                </a:lnTo>
                <a:lnTo>
                  <a:pt x="38100" y="152400"/>
                </a:lnTo>
                <a:lnTo>
                  <a:pt x="30480" y="167640"/>
                </a:lnTo>
                <a:lnTo>
                  <a:pt x="22860" y="175260"/>
                </a:lnTo>
                <a:lnTo>
                  <a:pt x="15240" y="182880"/>
                </a:lnTo>
                <a:lnTo>
                  <a:pt x="7620" y="190500"/>
                </a:lnTo>
                <a:lnTo>
                  <a:pt x="762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0" y="205740"/>
                </a:lnTo>
                <a:lnTo>
                  <a:pt x="7620" y="205740"/>
                </a:lnTo>
                <a:lnTo>
                  <a:pt x="15240" y="190500"/>
                </a:lnTo>
                <a:lnTo>
                  <a:pt x="22860" y="175260"/>
                </a:lnTo>
                <a:lnTo>
                  <a:pt x="30480" y="167640"/>
                </a:lnTo>
                <a:lnTo>
                  <a:pt x="45720" y="152400"/>
                </a:lnTo>
                <a:lnTo>
                  <a:pt x="68580" y="129540"/>
                </a:lnTo>
                <a:lnTo>
                  <a:pt x="76200" y="106680"/>
                </a:lnTo>
                <a:lnTo>
                  <a:pt x="91440" y="83820"/>
                </a:lnTo>
                <a:lnTo>
                  <a:pt x="106680" y="60960"/>
                </a:lnTo>
                <a:lnTo>
                  <a:pt x="121920" y="45720"/>
                </a:lnTo>
                <a:lnTo>
                  <a:pt x="129540" y="30480"/>
                </a:lnTo>
                <a:lnTo>
                  <a:pt x="144780" y="22860"/>
                </a:lnTo>
                <a:lnTo>
                  <a:pt x="152400" y="1524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0020" y="30480"/>
                </a:lnTo>
                <a:lnTo>
                  <a:pt x="160020" y="45720"/>
                </a:lnTo>
                <a:lnTo>
                  <a:pt x="167640" y="60960"/>
                </a:lnTo>
                <a:lnTo>
                  <a:pt x="167640" y="83820"/>
                </a:lnTo>
                <a:lnTo>
                  <a:pt x="167640" y="99060"/>
                </a:lnTo>
                <a:lnTo>
                  <a:pt x="175260" y="121920"/>
                </a:lnTo>
                <a:lnTo>
                  <a:pt x="182880" y="137160"/>
                </a:lnTo>
                <a:lnTo>
                  <a:pt x="190500" y="160020"/>
                </a:lnTo>
                <a:lnTo>
                  <a:pt x="198120" y="175260"/>
                </a:lnTo>
                <a:lnTo>
                  <a:pt x="205740" y="190500"/>
                </a:lnTo>
                <a:lnTo>
                  <a:pt x="213360" y="205740"/>
                </a:lnTo>
                <a:lnTo>
                  <a:pt x="220980" y="213360"/>
                </a:lnTo>
                <a:lnTo>
                  <a:pt x="228600" y="220980"/>
                </a:lnTo>
                <a:lnTo>
                  <a:pt x="236220" y="228600"/>
                </a:lnTo>
                <a:lnTo>
                  <a:pt x="236220" y="236220"/>
                </a:lnTo>
                <a:lnTo>
                  <a:pt x="236220" y="236220"/>
                </a:lnTo>
                <a:lnTo>
                  <a:pt x="236220" y="228600"/>
                </a:lnTo>
                <a:lnTo>
                  <a:pt x="228600" y="228600"/>
                </a:lnTo>
                <a:lnTo>
                  <a:pt x="22860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76" name="Freeform 18475"/>
          <p:cNvSpPr/>
          <p:nvPr/>
        </p:nvSpPr>
        <p:spPr>
          <a:xfrm>
            <a:off x="1005840" y="3924300"/>
            <a:ext cx="251461" cy="7621"/>
          </a:xfrm>
          <a:custGeom>
            <a:avLst/>
            <a:gdLst/>
            <a:ahLst/>
            <a:cxnLst/>
            <a:rect l="0" t="0" r="0" b="0"/>
            <a:pathLst>
              <a:path w="251461" h="7621">
                <a:moveTo>
                  <a:pt x="15240" y="0"/>
                </a:moveTo>
                <a:lnTo>
                  <a:pt x="762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45720" y="0"/>
                </a:lnTo>
                <a:lnTo>
                  <a:pt x="60960" y="0"/>
                </a:lnTo>
                <a:lnTo>
                  <a:pt x="91440" y="0"/>
                </a:lnTo>
                <a:lnTo>
                  <a:pt x="114300" y="0"/>
                </a:lnTo>
                <a:lnTo>
                  <a:pt x="144780" y="7620"/>
                </a:lnTo>
                <a:lnTo>
                  <a:pt x="175260" y="7620"/>
                </a:lnTo>
                <a:lnTo>
                  <a:pt x="198120" y="7620"/>
                </a:lnTo>
                <a:lnTo>
                  <a:pt x="220980" y="7620"/>
                </a:lnTo>
                <a:lnTo>
                  <a:pt x="251460" y="7620"/>
                </a:lnTo>
                <a:lnTo>
                  <a:pt x="2514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77" name="Freeform 18476"/>
          <p:cNvSpPr/>
          <p:nvPr/>
        </p:nvSpPr>
        <p:spPr>
          <a:xfrm>
            <a:off x="1280160" y="389382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78" name="Freeform 18477"/>
          <p:cNvSpPr/>
          <p:nvPr/>
        </p:nvSpPr>
        <p:spPr>
          <a:xfrm>
            <a:off x="1303020" y="394716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79" name="Freeform 18478"/>
          <p:cNvSpPr/>
          <p:nvPr/>
        </p:nvSpPr>
        <p:spPr>
          <a:xfrm>
            <a:off x="1638300" y="3870960"/>
            <a:ext cx="53341" cy="144781"/>
          </a:xfrm>
          <a:custGeom>
            <a:avLst/>
            <a:gdLst/>
            <a:ahLst/>
            <a:cxnLst/>
            <a:rect l="0" t="0" r="0" b="0"/>
            <a:pathLst>
              <a:path w="53341" h="1447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048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0" name="Freeform 18479"/>
          <p:cNvSpPr/>
          <p:nvPr/>
        </p:nvSpPr>
        <p:spPr>
          <a:xfrm>
            <a:off x="1744980" y="3878580"/>
            <a:ext cx="15241" cy="121921"/>
          </a:xfrm>
          <a:custGeom>
            <a:avLst/>
            <a:gdLst/>
            <a:ahLst/>
            <a:cxnLst/>
            <a:rect l="0" t="0" r="0" b="0"/>
            <a:pathLst>
              <a:path w="15241" h="1219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30480"/>
                </a:lnTo>
                <a:lnTo>
                  <a:pt x="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9060"/>
                </a:lnTo>
                <a:lnTo>
                  <a:pt x="15240" y="121920"/>
                </a:lnTo>
                <a:lnTo>
                  <a:pt x="1524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1" name="Freeform 18480"/>
          <p:cNvSpPr/>
          <p:nvPr/>
        </p:nvSpPr>
        <p:spPr>
          <a:xfrm>
            <a:off x="1592580" y="3825240"/>
            <a:ext cx="236221" cy="53341"/>
          </a:xfrm>
          <a:custGeom>
            <a:avLst/>
            <a:gdLst/>
            <a:ahLst/>
            <a:cxnLst/>
            <a:rect l="0" t="0" r="0" b="0"/>
            <a:pathLst>
              <a:path w="236221" h="53341">
                <a:moveTo>
                  <a:pt x="0" y="45720"/>
                </a:moveTo>
                <a:lnTo>
                  <a:pt x="0" y="4572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38100" y="45720"/>
                </a:lnTo>
                <a:lnTo>
                  <a:pt x="45720" y="38100"/>
                </a:lnTo>
                <a:lnTo>
                  <a:pt x="53340" y="30480"/>
                </a:lnTo>
                <a:lnTo>
                  <a:pt x="6096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37160" y="3048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75260" y="45720"/>
                </a:lnTo>
                <a:lnTo>
                  <a:pt x="190500" y="45720"/>
                </a:lnTo>
                <a:lnTo>
                  <a:pt x="205740" y="53340"/>
                </a:lnTo>
                <a:lnTo>
                  <a:pt x="213360" y="53340"/>
                </a:lnTo>
                <a:lnTo>
                  <a:pt x="236220" y="53340"/>
                </a:lnTo>
                <a:lnTo>
                  <a:pt x="23622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2" name="Freeform 18481"/>
          <p:cNvSpPr/>
          <p:nvPr/>
        </p:nvSpPr>
        <p:spPr>
          <a:xfrm>
            <a:off x="1866900" y="3893820"/>
            <a:ext cx="68581" cy="106681"/>
          </a:xfrm>
          <a:custGeom>
            <a:avLst/>
            <a:gdLst/>
            <a:ahLst/>
            <a:cxnLst/>
            <a:rect l="0" t="0" r="0" b="0"/>
            <a:pathLst>
              <a:path w="68581" h="106681">
                <a:moveTo>
                  <a:pt x="0" y="68580"/>
                </a:move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83820"/>
                </a:lnTo>
                <a:lnTo>
                  <a:pt x="15240" y="91440"/>
                </a:lnTo>
                <a:lnTo>
                  <a:pt x="22860" y="91440"/>
                </a:lnTo>
                <a:lnTo>
                  <a:pt x="22860" y="99060"/>
                </a:lnTo>
                <a:lnTo>
                  <a:pt x="30480" y="9906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99060"/>
                </a:lnTo>
                <a:lnTo>
                  <a:pt x="30480" y="91440"/>
                </a:lnTo>
                <a:lnTo>
                  <a:pt x="22860" y="83820"/>
                </a:lnTo>
                <a:lnTo>
                  <a:pt x="22860" y="76200"/>
                </a:lnTo>
                <a:lnTo>
                  <a:pt x="15240" y="68580"/>
                </a:lnTo>
                <a:lnTo>
                  <a:pt x="15240" y="53340"/>
                </a:lnTo>
                <a:lnTo>
                  <a:pt x="1524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15240"/>
                </a:lnTo>
                <a:lnTo>
                  <a:pt x="6858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3" name="Freeform 18482"/>
          <p:cNvSpPr/>
          <p:nvPr/>
        </p:nvSpPr>
        <p:spPr>
          <a:xfrm>
            <a:off x="2004060" y="3771900"/>
            <a:ext cx="266701" cy="266701"/>
          </a:xfrm>
          <a:custGeom>
            <a:avLst/>
            <a:gdLst/>
            <a:ahLst/>
            <a:cxnLst/>
            <a:rect l="0" t="0" r="0" b="0"/>
            <a:pathLst>
              <a:path w="266701" h="266701">
                <a:moveTo>
                  <a:pt x="0" y="213360"/>
                </a:moveTo>
                <a:lnTo>
                  <a:pt x="0" y="213360"/>
                </a:lnTo>
                <a:lnTo>
                  <a:pt x="7620" y="213360"/>
                </a:lnTo>
                <a:lnTo>
                  <a:pt x="15240" y="213360"/>
                </a:lnTo>
                <a:lnTo>
                  <a:pt x="30480" y="213360"/>
                </a:lnTo>
                <a:lnTo>
                  <a:pt x="38100" y="205740"/>
                </a:lnTo>
                <a:lnTo>
                  <a:pt x="45720" y="205740"/>
                </a:lnTo>
                <a:lnTo>
                  <a:pt x="60960" y="205740"/>
                </a:lnTo>
                <a:lnTo>
                  <a:pt x="76200" y="198120"/>
                </a:lnTo>
                <a:lnTo>
                  <a:pt x="91440" y="190500"/>
                </a:lnTo>
                <a:lnTo>
                  <a:pt x="114300" y="182880"/>
                </a:lnTo>
                <a:lnTo>
                  <a:pt x="129540" y="175260"/>
                </a:lnTo>
                <a:lnTo>
                  <a:pt x="144780" y="167640"/>
                </a:lnTo>
                <a:lnTo>
                  <a:pt x="160020" y="160020"/>
                </a:lnTo>
                <a:lnTo>
                  <a:pt x="175260" y="144780"/>
                </a:lnTo>
                <a:lnTo>
                  <a:pt x="190500" y="129540"/>
                </a:lnTo>
                <a:lnTo>
                  <a:pt x="198120" y="121920"/>
                </a:lnTo>
                <a:lnTo>
                  <a:pt x="205740" y="106680"/>
                </a:lnTo>
                <a:lnTo>
                  <a:pt x="213360" y="83820"/>
                </a:lnTo>
                <a:lnTo>
                  <a:pt x="220980" y="68580"/>
                </a:lnTo>
                <a:lnTo>
                  <a:pt x="220980" y="53340"/>
                </a:lnTo>
                <a:lnTo>
                  <a:pt x="213360" y="45720"/>
                </a:lnTo>
                <a:lnTo>
                  <a:pt x="213360" y="30480"/>
                </a:lnTo>
                <a:lnTo>
                  <a:pt x="205740" y="15240"/>
                </a:lnTo>
                <a:lnTo>
                  <a:pt x="198120" y="7620"/>
                </a:lnTo>
                <a:lnTo>
                  <a:pt x="182880" y="7620"/>
                </a:lnTo>
                <a:lnTo>
                  <a:pt x="175260" y="0"/>
                </a:lnTo>
                <a:lnTo>
                  <a:pt x="160020" y="0"/>
                </a:lnTo>
                <a:lnTo>
                  <a:pt x="144780" y="0"/>
                </a:lnTo>
                <a:lnTo>
                  <a:pt x="137160" y="7620"/>
                </a:lnTo>
                <a:lnTo>
                  <a:pt x="121920" y="15240"/>
                </a:lnTo>
                <a:lnTo>
                  <a:pt x="106680" y="30480"/>
                </a:lnTo>
                <a:lnTo>
                  <a:pt x="99060" y="45720"/>
                </a:lnTo>
                <a:lnTo>
                  <a:pt x="99060" y="60960"/>
                </a:lnTo>
                <a:lnTo>
                  <a:pt x="99060" y="76200"/>
                </a:lnTo>
                <a:lnTo>
                  <a:pt x="99060" y="99060"/>
                </a:lnTo>
                <a:lnTo>
                  <a:pt x="106680" y="121920"/>
                </a:lnTo>
                <a:lnTo>
                  <a:pt x="121920" y="144780"/>
                </a:lnTo>
                <a:lnTo>
                  <a:pt x="137160" y="167640"/>
                </a:lnTo>
                <a:lnTo>
                  <a:pt x="152400" y="182880"/>
                </a:lnTo>
                <a:lnTo>
                  <a:pt x="167640" y="205740"/>
                </a:lnTo>
                <a:lnTo>
                  <a:pt x="190500" y="220980"/>
                </a:lnTo>
                <a:lnTo>
                  <a:pt x="205740" y="236220"/>
                </a:lnTo>
                <a:lnTo>
                  <a:pt x="228600" y="251460"/>
                </a:lnTo>
                <a:lnTo>
                  <a:pt x="266700" y="266700"/>
                </a:lnTo>
                <a:lnTo>
                  <a:pt x="266700" y="2667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4" name="Freeform 18483"/>
          <p:cNvSpPr/>
          <p:nvPr/>
        </p:nvSpPr>
        <p:spPr>
          <a:xfrm>
            <a:off x="2423160" y="3810000"/>
            <a:ext cx="7621" cy="198121"/>
          </a:xfrm>
          <a:custGeom>
            <a:avLst/>
            <a:gdLst/>
            <a:ahLst/>
            <a:cxnLst/>
            <a:rect l="0" t="0" r="0" b="0"/>
            <a:pathLst>
              <a:path w="7621" h="1981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5" name="Freeform 18484"/>
          <p:cNvSpPr/>
          <p:nvPr/>
        </p:nvSpPr>
        <p:spPr>
          <a:xfrm>
            <a:off x="2346960" y="3901440"/>
            <a:ext cx="152401" cy="22861"/>
          </a:xfrm>
          <a:custGeom>
            <a:avLst/>
            <a:gdLst/>
            <a:ahLst/>
            <a:cxnLst/>
            <a:rect l="0" t="0" r="0" b="0"/>
            <a:pathLst>
              <a:path w="152401" h="2286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15240"/>
                </a:lnTo>
                <a:lnTo>
                  <a:pt x="152400" y="22860"/>
                </a:lnTo>
                <a:lnTo>
                  <a:pt x="1524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6" name="Freeform 18485"/>
          <p:cNvSpPr/>
          <p:nvPr/>
        </p:nvSpPr>
        <p:spPr>
          <a:xfrm>
            <a:off x="2636520" y="3817620"/>
            <a:ext cx="15241" cy="160021"/>
          </a:xfrm>
          <a:custGeom>
            <a:avLst/>
            <a:gdLst/>
            <a:ahLst/>
            <a:cxnLst/>
            <a:rect l="0" t="0" r="0" b="0"/>
            <a:pathLst>
              <a:path w="15241" h="1600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762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7" name="Freeform 18486"/>
          <p:cNvSpPr/>
          <p:nvPr/>
        </p:nvSpPr>
        <p:spPr>
          <a:xfrm>
            <a:off x="2598420" y="3771900"/>
            <a:ext cx="259081" cy="213361"/>
          </a:xfrm>
          <a:custGeom>
            <a:avLst/>
            <a:gdLst/>
            <a:ahLst/>
            <a:cxnLst/>
            <a:rect l="0" t="0" r="0" b="0"/>
            <a:pathLst>
              <a:path w="259081" h="21336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7620"/>
                </a:lnTo>
                <a:lnTo>
                  <a:pt x="182880" y="7620"/>
                </a:lnTo>
                <a:lnTo>
                  <a:pt x="190500" y="15240"/>
                </a:lnTo>
                <a:lnTo>
                  <a:pt x="190500" y="15240"/>
                </a:lnTo>
                <a:lnTo>
                  <a:pt x="190500" y="22860"/>
                </a:lnTo>
                <a:lnTo>
                  <a:pt x="182880" y="30480"/>
                </a:lnTo>
                <a:lnTo>
                  <a:pt x="175260" y="38100"/>
                </a:lnTo>
                <a:lnTo>
                  <a:pt x="160020" y="45720"/>
                </a:lnTo>
                <a:lnTo>
                  <a:pt x="144780" y="53340"/>
                </a:lnTo>
                <a:lnTo>
                  <a:pt x="129540" y="60960"/>
                </a:lnTo>
                <a:lnTo>
                  <a:pt x="114300" y="68580"/>
                </a:lnTo>
                <a:lnTo>
                  <a:pt x="91440" y="6858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83820"/>
                </a:lnTo>
                <a:lnTo>
                  <a:pt x="53340" y="91440"/>
                </a:lnTo>
                <a:lnTo>
                  <a:pt x="53340" y="99060"/>
                </a:lnTo>
                <a:lnTo>
                  <a:pt x="53340" y="99060"/>
                </a:lnTo>
                <a:lnTo>
                  <a:pt x="60960" y="106680"/>
                </a:lnTo>
                <a:lnTo>
                  <a:pt x="76200" y="106680"/>
                </a:lnTo>
                <a:lnTo>
                  <a:pt x="91440" y="114300"/>
                </a:lnTo>
                <a:lnTo>
                  <a:pt x="121920" y="121920"/>
                </a:lnTo>
                <a:lnTo>
                  <a:pt x="144780" y="121920"/>
                </a:lnTo>
                <a:lnTo>
                  <a:pt x="167640" y="129540"/>
                </a:lnTo>
                <a:lnTo>
                  <a:pt x="198120" y="137160"/>
                </a:lnTo>
                <a:lnTo>
                  <a:pt x="220980" y="152400"/>
                </a:lnTo>
                <a:lnTo>
                  <a:pt x="236220" y="160020"/>
                </a:lnTo>
                <a:lnTo>
                  <a:pt x="243840" y="167640"/>
                </a:lnTo>
                <a:lnTo>
                  <a:pt x="259080" y="175260"/>
                </a:lnTo>
                <a:lnTo>
                  <a:pt x="259080" y="182880"/>
                </a:lnTo>
                <a:lnTo>
                  <a:pt x="259080" y="182880"/>
                </a:lnTo>
                <a:lnTo>
                  <a:pt x="259080" y="190500"/>
                </a:lnTo>
                <a:lnTo>
                  <a:pt x="243840" y="198120"/>
                </a:lnTo>
                <a:lnTo>
                  <a:pt x="236220" y="198120"/>
                </a:lnTo>
                <a:lnTo>
                  <a:pt x="220980" y="205740"/>
                </a:lnTo>
                <a:lnTo>
                  <a:pt x="198120" y="205740"/>
                </a:lnTo>
                <a:lnTo>
                  <a:pt x="182880" y="205740"/>
                </a:lnTo>
                <a:lnTo>
                  <a:pt x="167640" y="213360"/>
                </a:lnTo>
                <a:lnTo>
                  <a:pt x="144780" y="213360"/>
                </a:lnTo>
                <a:lnTo>
                  <a:pt x="129540" y="213360"/>
                </a:lnTo>
                <a:lnTo>
                  <a:pt x="106680" y="205740"/>
                </a:lnTo>
                <a:lnTo>
                  <a:pt x="91440" y="205740"/>
                </a:lnTo>
                <a:lnTo>
                  <a:pt x="76200" y="205740"/>
                </a:lnTo>
                <a:lnTo>
                  <a:pt x="60960" y="205740"/>
                </a:lnTo>
                <a:lnTo>
                  <a:pt x="45720" y="198120"/>
                </a:lnTo>
                <a:lnTo>
                  <a:pt x="4572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8" name="Freeform 18487"/>
          <p:cNvSpPr/>
          <p:nvPr/>
        </p:nvSpPr>
        <p:spPr>
          <a:xfrm>
            <a:off x="1219200" y="4274820"/>
            <a:ext cx="137161" cy="114301"/>
          </a:xfrm>
          <a:custGeom>
            <a:avLst/>
            <a:gdLst/>
            <a:ahLst/>
            <a:cxnLst/>
            <a:rect l="0" t="0" r="0" b="0"/>
            <a:pathLst>
              <a:path w="137161" h="11430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14300"/>
                </a:lnTo>
                <a:lnTo>
                  <a:pt x="7620" y="106680"/>
                </a:lnTo>
                <a:lnTo>
                  <a:pt x="7620" y="99060"/>
                </a:lnTo>
                <a:lnTo>
                  <a:pt x="7620" y="91440"/>
                </a:lnTo>
                <a:lnTo>
                  <a:pt x="7620" y="76200"/>
                </a:lnTo>
                <a:lnTo>
                  <a:pt x="7620" y="68580"/>
                </a:lnTo>
                <a:lnTo>
                  <a:pt x="7620" y="60960"/>
                </a:lnTo>
                <a:lnTo>
                  <a:pt x="7620" y="45720"/>
                </a:lnTo>
                <a:lnTo>
                  <a:pt x="15240" y="38100"/>
                </a:lnTo>
                <a:lnTo>
                  <a:pt x="15240" y="30480"/>
                </a:lnTo>
                <a:lnTo>
                  <a:pt x="22860" y="2286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3716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89" name="Freeform 18488"/>
          <p:cNvSpPr/>
          <p:nvPr/>
        </p:nvSpPr>
        <p:spPr>
          <a:xfrm>
            <a:off x="1432560" y="4320540"/>
            <a:ext cx="68581" cy="7621"/>
          </a:xfrm>
          <a:custGeom>
            <a:avLst/>
            <a:gdLst/>
            <a:ahLst/>
            <a:cxnLst/>
            <a:rect l="0" t="0" r="0" b="0"/>
            <a:pathLst>
              <a:path w="6858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685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0" name="Freeform 18489"/>
          <p:cNvSpPr/>
          <p:nvPr/>
        </p:nvSpPr>
        <p:spPr>
          <a:xfrm>
            <a:off x="1394460" y="434340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1" name="Freeform 18490"/>
          <p:cNvSpPr/>
          <p:nvPr/>
        </p:nvSpPr>
        <p:spPr>
          <a:xfrm>
            <a:off x="1584960" y="4198620"/>
            <a:ext cx="53341" cy="144781"/>
          </a:xfrm>
          <a:custGeom>
            <a:avLst/>
            <a:gdLst/>
            <a:ahLst/>
            <a:cxnLst/>
            <a:rect l="0" t="0" r="0" b="0"/>
            <a:pathLst>
              <a:path w="53341" h="1447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2" name="Freeform 18491"/>
          <p:cNvSpPr/>
          <p:nvPr/>
        </p:nvSpPr>
        <p:spPr>
          <a:xfrm>
            <a:off x="1661160" y="4198620"/>
            <a:ext cx="160021" cy="190501"/>
          </a:xfrm>
          <a:custGeom>
            <a:avLst/>
            <a:gdLst/>
            <a:ahLst/>
            <a:cxnLst/>
            <a:rect l="0" t="0" r="0" b="0"/>
            <a:pathLst>
              <a:path w="160021" h="19050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53340"/>
                </a:lnTo>
                <a:lnTo>
                  <a:pt x="2286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8100" y="53340"/>
                </a:lnTo>
                <a:lnTo>
                  <a:pt x="45720" y="53340"/>
                </a:lnTo>
                <a:lnTo>
                  <a:pt x="60960" y="60960"/>
                </a:lnTo>
                <a:lnTo>
                  <a:pt x="76200" y="68580"/>
                </a:lnTo>
                <a:lnTo>
                  <a:pt x="91440" y="68580"/>
                </a:lnTo>
                <a:lnTo>
                  <a:pt x="106680" y="83820"/>
                </a:lnTo>
                <a:lnTo>
                  <a:pt x="121920" y="91440"/>
                </a:lnTo>
                <a:lnTo>
                  <a:pt x="137160" y="99060"/>
                </a:lnTo>
                <a:lnTo>
                  <a:pt x="144780" y="114300"/>
                </a:lnTo>
                <a:lnTo>
                  <a:pt x="152400" y="121920"/>
                </a:lnTo>
                <a:lnTo>
                  <a:pt x="160020" y="137160"/>
                </a:lnTo>
                <a:lnTo>
                  <a:pt x="160020" y="144780"/>
                </a:lnTo>
                <a:lnTo>
                  <a:pt x="160020" y="152400"/>
                </a:lnTo>
                <a:lnTo>
                  <a:pt x="152400" y="167640"/>
                </a:lnTo>
                <a:lnTo>
                  <a:pt x="144780" y="175260"/>
                </a:lnTo>
                <a:lnTo>
                  <a:pt x="144780" y="182880"/>
                </a:lnTo>
                <a:lnTo>
                  <a:pt x="137160" y="182880"/>
                </a:lnTo>
                <a:lnTo>
                  <a:pt x="121920" y="190500"/>
                </a:lnTo>
                <a:lnTo>
                  <a:pt x="114300" y="190500"/>
                </a:lnTo>
                <a:lnTo>
                  <a:pt x="106680" y="182880"/>
                </a:lnTo>
                <a:lnTo>
                  <a:pt x="91440" y="182880"/>
                </a:lnTo>
                <a:lnTo>
                  <a:pt x="83820" y="167640"/>
                </a:lnTo>
                <a:lnTo>
                  <a:pt x="8382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3" name="Freeform 18492"/>
          <p:cNvSpPr/>
          <p:nvPr/>
        </p:nvSpPr>
        <p:spPr>
          <a:xfrm>
            <a:off x="1729740" y="4198620"/>
            <a:ext cx="190501" cy="15241"/>
          </a:xfrm>
          <a:custGeom>
            <a:avLst/>
            <a:gdLst/>
            <a:ahLst/>
            <a:cxnLst/>
            <a:rect l="0" t="0" r="0" b="0"/>
            <a:pathLst>
              <a:path w="19050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53340" y="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60020" y="7620"/>
                </a:lnTo>
                <a:lnTo>
                  <a:pt x="190500" y="15240"/>
                </a:lnTo>
                <a:lnTo>
                  <a:pt x="1905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4" name="Freeform 18493"/>
          <p:cNvSpPr/>
          <p:nvPr/>
        </p:nvSpPr>
        <p:spPr>
          <a:xfrm>
            <a:off x="2080260" y="4114800"/>
            <a:ext cx="335281" cy="312421"/>
          </a:xfrm>
          <a:custGeom>
            <a:avLst/>
            <a:gdLst/>
            <a:ahLst/>
            <a:cxnLst/>
            <a:rect l="0" t="0" r="0" b="0"/>
            <a:pathLst>
              <a:path w="335281" h="312421">
                <a:moveTo>
                  <a:pt x="0" y="251460"/>
                </a:moveTo>
                <a:lnTo>
                  <a:pt x="0" y="251460"/>
                </a:lnTo>
                <a:lnTo>
                  <a:pt x="0" y="251460"/>
                </a:lnTo>
                <a:lnTo>
                  <a:pt x="7620" y="251460"/>
                </a:lnTo>
                <a:lnTo>
                  <a:pt x="7620" y="259080"/>
                </a:lnTo>
                <a:lnTo>
                  <a:pt x="15240" y="259080"/>
                </a:lnTo>
                <a:lnTo>
                  <a:pt x="22860" y="266700"/>
                </a:lnTo>
                <a:lnTo>
                  <a:pt x="38100" y="266700"/>
                </a:lnTo>
                <a:lnTo>
                  <a:pt x="45720" y="266700"/>
                </a:lnTo>
                <a:lnTo>
                  <a:pt x="60960" y="266700"/>
                </a:lnTo>
                <a:lnTo>
                  <a:pt x="76200" y="266700"/>
                </a:lnTo>
                <a:lnTo>
                  <a:pt x="99060" y="266700"/>
                </a:lnTo>
                <a:lnTo>
                  <a:pt x="114300" y="259080"/>
                </a:lnTo>
                <a:lnTo>
                  <a:pt x="129540" y="251460"/>
                </a:lnTo>
                <a:lnTo>
                  <a:pt x="152400" y="243840"/>
                </a:lnTo>
                <a:lnTo>
                  <a:pt x="167640" y="236220"/>
                </a:lnTo>
                <a:lnTo>
                  <a:pt x="190500" y="228600"/>
                </a:lnTo>
                <a:lnTo>
                  <a:pt x="205740" y="213360"/>
                </a:lnTo>
                <a:lnTo>
                  <a:pt x="220980" y="198120"/>
                </a:lnTo>
                <a:lnTo>
                  <a:pt x="243840" y="182880"/>
                </a:lnTo>
                <a:lnTo>
                  <a:pt x="259080" y="167640"/>
                </a:lnTo>
                <a:lnTo>
                  <a:pt x="266700" y="152400"/>
                </a:lnTo>
                <a:lnTo>
                  <a:pt x="281940" y="129540"/>
                </a:lnTo>
                <a:lnTo>
                  <a:pt x="297180" y="114300"/>
                </a:lnTo>
                <a:lnTo>
                  <a:pt x="304800" y="99060"/>
                </a:lnTo>
                <a:lnTo>
                  <a:pt x="304800" y="83820"/>
                </a:lnTo>
                <a:lnTo>
                  <a:pt x="312420" y="68580"/>
                </a:lnTo>
                <a:lnTo>
                  <a:pt x="312420" y="53340"/>
                </a:lnTo>
                <a:lnTo>
                  <a:pt x="312420" y="38100"/>
                </a:lnTo>
                <a:lnTo>
                  <a:pt x="312420" y="30480"/>
                </a:lnTo>
                <a:lnTo>
                  <a:pt x="312420" y="15240"/>
                </a:lnTo>
                <a:lnTo>
                  <a:pt x="304800" y="15240"/>
                </a:lnTo>
                <a:lnTo>
                  <a:pt x="304800" y="7620"/>
                </a:lnTo>
                <a:lnTo>
                  <a:pt x="297180" y="0"/>
                </a:lnTo>
                <a:lnTo>
                  <a:pt x="289560" y="0"/>
                </a:lnTo>
                <a:lnTo>
                  <a:pt x="289560" y="7620"/>
                </a:lnTo>
                <a:lnTo>
                  <a:pt x="281940" y="7620"/>
                </a:lnTo>
                <a:lnTo>
                  <a:pt x="274320" y="15240"/>
                </a:lnTo>
                <a:lnTo>
                  <a:pt x="266700" y="22860"/>
                </a:lnTo>
                <a:lnTo>
                  <a:pt x="259080" y="38100"/>
                </a:lnTo>
                <a:lnTo>
                  <a:pt x="251460" y="53340"/>
                </a:lnTo>
                <a:lnTo>
                  <a:pt x="243840" y="68580"/>
                </a:lnTo>
                <a:lnTo>
                  <a:pt x="243840" y="83820"/>
                </a:lnTo>
                <a:lnTo>
                  <a:pt x="236220" y="106680"/>
                </a:lnTo>
                <a:lnTo>
                  <a:pt x="228600" y="129540"/>
                </a:lnTo>
                <a:lnTo>
                  <a:pt x="228600" y="152400"/>
                </a:lnTo>
                <a:lnTo>
                  <a:pt x="228600" y="167640"/>
                </a:lnTo>
                <a:lnTo>
                  <a:pt x="228600" y="190500"/>
                </a:lnTo>
                <a:lnTo>
                  <a:pt x="228600" y="213360"/>
                </a:lnTo>
                <a:lnTo>
                  <a:pt x="228600" y="228600"/>
                </a:lnTo>
                <a:lnTo>
                  <a:pt x="228600" y="251460"/>
                </a:lnTo>
                <a:lnTo>
                  <a:pt x="236220" y="259080"/>
                </a:lnTo>
                <a:lnTo>
                  <a:pt x="243840" y="274320"/>
                </a:lnTo>
                <a:lnTo>
                  <a:pt x="251460" y="289560"/>
                </a:lnTo>
                <a:lnTo>
                  <a:pt x="266700" y="297180"/>
                </a:lnTo>
                <a:lnTo>
                  <a:pt x="281940" y="304800"/>
                </a:lnTo>
                <a:lnTo>
                  <a:pt x="297180" y="304800"/>
                </a:lnTo>
                <a:lnTo>
                  <a:pt x="312420" y="312420"/>
                </a:lnTo>
                <a:lnTo>
                  <a:pt x="335280" y="312420"/>
                </a:lnTo>
                <a:lnTo>
                  <a:pt x="335280" y="3124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5" name="Freeform 18494"/>
          <p:cNvSpPr/>
          <p:nvPr/>
        </p:nvSpPr>
        <p:spPr>
          <a:xfrm>
            <a:off x="2514600" y="4282440"/>
            <a:ext cx="129541" cy="1"/>
          </a:xfrm>
          <a:custGeom>
            <a:avLst/>
            <a:gdLst/>
            <a:ahLst/>
            <a:cxnLst/>
            <a:rect l="0" t="0" r="0" b="0"/>
            <a:pathLst>
              <a:path w="129541" h="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29540" y="0"/>
                </a:lnTo>
                <a:lnTo>
                  <a:pt x="1295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6" name="Freeform 18495"/>
          <p:cNvSpPr/>
          <p:nvPr/>
        </p:nvSpPr>
        <p:spPr>
          <a:xfrm>
            <a:off x="2522220" y="4358640"/>
            <a:ext cx="106681" cy="15241"/>
          </a:xfrm>
          <a:custGeom>
            <a:avLst/>
            <a:gdLst/>
            <a:ahLst/>
            <a:cxnLst/>
            <a:rect l="0" t="0" r="0" b="0"/>
            <a:pathLst>
              <a:path w="106681" h="1524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106680" y="15240"/>
                </a:lnTo>
                <a:lnTo>
                  <a:pt x="10668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7" name="Freeform 18496"/>
          <p:cNvSpPr/>
          <p:nvPr/>
        </p:nvSpPr>
        <p:spPr>
          <a:xfrm>
            <a:off x="2727960" y="4183380"/>
            <a:ext cx="137161" cy="167641"/>
          </a:xfrm>
          <a:custGeom>
            <a:avLst/>
            <a:gdLst/>
            <a:ahLst/>
            <a:cxnLst/>
            <a:rect l="0" t="0" r="0" b="0"/>
            <a:pathLst>
              <a:path w="137161" h="167641">
                <a:moveTo>
                  <a:pt x="30480" y="38100"/>
                </a:moveTo>
                <a:lnTo>
                  <a:pt x="3048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60960"/>
                </a:lnTo>
                <a:lnTo>
                  <a:pt x="83820" y="68580"/>
                </a:lnTo>
                <a:lnTo>
                  <a:pt x="68580" y="83820"/>
                </a:lnTo>
                <a:lnTo>
                  <a:pt x="53340" y="99060"/>
                </a:lnTo>
                <a:lnTo>
                  <a:pt x="38100" y="106680"/>
                </a:lnTo>
                <a:lnTo>
                  <a:pt x="22860" y="114300"/>
                </a:lnTo>
                <a:lnTo>
                  <a:pt x="15240" y="129540"/>
                </a:lnTo>
                <a:lnTo>
                  <a:pt x="7620" y="137160"/>
                </a:lnTo>
                <a:lnTo>
                  <a:pt x="7620" y="13716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60020"/>
                </a:lnTo>
                <a:lnTo>
                  <a:pt x="15240" y="167640"/>
                </a:lnTo>
                <a:lnTo>
                  <a:pt x="22860" y="167640"/>
                </a:lnTo>
                <a:lnTo>
                  <a:pt x="38100" y="167640"/>
                </a:lnTo>
                <a:lnTo>
                  <a:pt x="53340" y="167640"/>
                </a:lnTo>
                <a:lnTo>
                  <a:pt x="68580" y="167640"/>
                </a:lnTo>
                <a:lnTo>
                  <a:pt x="91440" y="167640"/>
                </a:lnTo>
                <a:lnTo>
                  <a:pt x="106680" y="167640"/>
                </a:lnTo>
                <a:lnTo>
                  <a:pt x="137160" y="167640"/>
                </a:lnTo>
                <a:lnTo>
                  <a:pt x="13716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8" name="Freeform 18497"/>
          <p:cNvSpPr/>
          <p:nvPr/>
        </p:nvSpPr>
        <p:spPr>
          <a:xfrm>
            <a:off x="2918460" y="4206240"/>
            <a:ext cx="167641" cy="160021"/>
          </a:xfrm>
          <a:custGeom>
            <a:avLst/>
            <a:gdLst/>
            <a:ahLst/>
            <a:cxnLst/>
            <a:rect l="0" t="0" r="0" b="0"/>
            <a:pathLst>
              <a:path w="167641" h="160021">
                <a:moveTo>
                  <a:pt x="76200" y="762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30480" y="60960"/>
                </a:lnTo>
                <a:lnTo>
                  <a:pt x="45720" y="53340"/>
                </a:lnTo>
                <a:lnTo>
                  <a:pt x="53340" y="53340"/>
                </a:lnTo>
                <a:lnTo>
                  <a:pt x="68580" y="60960"/>
                </a:lnTo>
                <a:lnTo>
                  <a:pt x="83820" y="60960"/>
                </a:lnTo>
                <a:lnTo>
                  <a:pt x="99060" y="60960"/>
                </a:lnTo>
                <a:lnTo>
                  <a:pt x="114300" y="68580"/>
                </a:lnTo>
                <a:lnTo>
                  <a:pt x="129540" y="76200"/>
                </a:lnTo>
                <a:lnTo>
                  <a:pt x="137160" y="76200"/>
                </a:lnTo>
                <a:lnTo>
                  <a:pt x="152400" y="83820"/>
                </a:lnTo>
                <a:lnTo>
                  <a:pt x="160020" y="99060"/>
                </a:lnTo>
                <a:lnTo>
                  <a:pt x="160020" y="106680"/>
                </a:lnTo>
                <a:lnTo>
                  <a:pt x="167640" y="114300"/>
                </a:lnTo>
                <a:lnTo>
                  <a:pt x="167640" y="121920"/>
                </a:lnTo>
                <a:lnTo>
                  <a:pt x="160020" y="129540"/>
                </a:lnTo>
                <a:lnTo>
                  <a:pt x="160020" y="137160"/>
                </a:lnTo>
                <a:lnTo>
                  <a:pt x="152400" y="144780"/>
                </a:lnTo>
                <a:lnTo>
                  <a:pt x="144780" y="144780"/>
                </a:lnTo>
                <a:lnTo>
                  <a:pt x="137160" y="152400"/>
                </a:lnTo>
                <a:lnTo>
                  <a:pt x="121920" y="160020"/>
                </a:lnTo>
                <a:lnTo>
                  <a:pt x="114300" y="160020"/>
                </a:lnTo>
                <a:lnTo>
                  <a:pt x="99060" y="160020"/>
                </a:lnTo>
                <a:lnTo>
                  <a:pt x="9906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99" name="Freeform 18498"/>
          <p:cNvSpPr/>
          <p:nvPr/>
        </p:nvSpPr>
        <p:spPr>
          <a:xfrm>
            <a:off x="2979420" y="419100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7620"/>
                </a:moveTo>
                <a:lnTo>
                  <a:pt x="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7620"/>
                </a:lnTo>
                <a:lnTo>
                  <a:pt x="152400" y="7620"/>
                </a:lnTo>
                <a:lnTo>
                  <a:pt x="182880" y="7620"/>
                </a:lnTo>
                <a:lnTo>
                  <a:pt x="18288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0" name="Freeform 18499"/>
          <p:cNvSpPr/>
          <p:nvPr/>
        </p:nvSpPr>
        <p:spPr>
          <a:xfrm>
            <a:off x="3573780" y="4213860"/>
            <a:ext cx="30481" cy="144781"/>
          </a:xfrm>
          <a:custGeom>
            <a:avLst/>
            <a:gdLst/>
            <a:ahLst/>
            <a:cxnLst/>
            <a:rect l="0" t="0" r="0" b="0"/>
            <a:pathLst>
              <a:path w="30481" h="14478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9060"/>
                </a:lnTo>
                <a:lnTo>
                  <a:pt x="762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1" name="Freeform 18500"/>
          <p:cNvSpPr/>
          <p:nvPr/>
        </p:nvSpPr>
        <p:spPr>
          <a:xfrm>
            <a:off x="3558540" y="4137660"/>
            <a:ext cx="213361" cy="205741"/>
          </a:xfrm>
          <a:custGeom>
            <a:avLst/>
            <a:gdLst/>
            <a:ahLst/>
            <a:cxnLst/>
            <a:rect l="0" t="0" r="0" b="0"/>
            <a:pathLst>
              <a:path w="213361" h="20574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7620"/>
                </a:lnTo>
                <a:lnTo>
                  <a:pt x="182880" y="7620"/>
                </a:lnTo>
                <a:lnTo>
                  <a:pt x="190500" y="7620"/>
                </a:lnTo>
                <a:lnTo>
                  <a:pt x="198120" y="15240"/>
                </a:lnTo>
                <a:lnTo>
                  <a:pt x="198120" y="15240"/>
                </a:lnTo>
                <a:lnTo>
                  <a:pt x="198120" y="22860"/>
                </a:lnTo>
                <a:lnTo>
                  <a:pt x="198120" y="22860"/>
                </a:lnTo>
                <a:lnTo>
                  <a:pt x="182880" y="30480"/>
                </a:lnTo>
                <a:lnTo>
                  <a:pt x="167640" y="38100"/>
                </a:lnTo>
                <a:lnTo>
                  <a:pt x="152400" y="45720"/>
                </a:lnTo>
                <a:lnTo>
                  <a:pt x="137160" y="45720"/>
                </a:lnTo>
                <a:lnTo>
                  <a:pt x="114300" y="53340"/>
                </a:lnTo>
                <a:lnTo>
                  <a:pt x="99060" y="60960"/>
                </a:lnTo>
                <a:lnTo>
                  <a:pt x="83820" y="60960"/>
                </a:lnTo>
                <a:lnTo>
                  <a:pt x="68580" y="68580"/>
                </a:lnTo>
                <a:lnTo>
                  <a:pt x="60960" y="68580"/>
                </a:lnTo>
                <a:lnTo>
                  <a:pt x="53340" y="68580"/>
                </a:lnTo>
                <a:lnTo>
                  <a:pt x="53340" y="76200"/>
                </a:lnTo>
                <a:lnTo>
                  <a:pt x="45720" y="76200"/>
                </a:lnTo>
                <a:lnTo>
                  <a:pt x="53340" y="83820"/>
                </a:lnTo>
                <a:lnTo>
                  <a:pt x="53340" y="83820"/>
                </a:lnTo>
                <a:lnTo>
                  <a:pt x="68580" y="91440"/>
                </a:lnTo>
                <a:lnTo>
                  <a:pt x="83820" y="91440"/>
                </a:lnTo>
                <a:lnTo>
                  <a:pt x="99060" y="99060"/>
                </a:lnTo>
                <a:lnTo>
                  <a:pt x="114300" y="106680"/>
                </a:lnTo>
                <a:lnTo>
                  <a:pt x="137160" y="114300"/>
                </a:lnTo>
                <a:lnTo>
                  <a:pt x="152400" y="121920"/>
                </a:lnTo>
                <a:lnTo>
                  <a:pt x="167640" y="129540"/>
                </a:lnTo>
                <a:lnTo>
                  <a:pt x="182880" y="137160"/>
                </a:lnTo>
                <a:lnTo>
                  <a:pt x="198120" y="144780"/>
                </a:lnTo>
                <a:lnTo>
                  <a:pt x="205740" y="144780"/>
                </a:lnTo>
                <a:lnTo>
                  <a:pt x="213360" y="152400"/>
                </a:lnTo>
                <a:lnTo>
                  <a:pt x="213360" y="160020"/>
                </a:lnTo>
                <a:lnTo>
                  <a:pt x="213360" y="167640"/>
                </a:lnTo>
                <a:lnTo>
                  <a:pt x="205740" y="175260"/>
                </a:lnTo>
                <a:lnTo>
                  <a:pt x="190500" y="182880"/>
                </a:lnTo>
                <a:lnTo>
                  <a:pt x="182880" y="182880"/>
                </a:lnTo>
                <a:lnTo>
                  <a:pt x="167640" y="190500"/>
                </a:lnTo>
                <a:lnTo>
                  <a:pt x="160020" y="190500"/>
                </a:lnTo>
                <a:lnTo>
                  <a:pt x="144780" y="198120"/>
                </a:lnTo>
                <a:lnTo>
                  <a:pt x="129540" y="198120"/>
                </a:lnTo>
                <a:lnTo>
                  <a:pt x="114300" y="198120"/>
                </a:lnTo>
                <a:lnTo>
                  <a:pt x="106680" y="205740"/>
                </a:lnTo>
                <a:lnTo>
                  <a:pt x="99060" y="205740"/>
                </a:lnTo>
                <a:lnTo>
                  <a:pt x="91440" y="205740"/>
                </a:lnTo>
                <a:lnTo>
                  <a:pt x="83820" y="205740"/>
                </a:lnTo>
                <a:lnTo>
                  <a:pt x="83820" y="198120"/>
                </a:lnTo>
                <a:lnTo>
                  <a:pt x="83820" y="198120"/>
                </a:lnTo>
                <a:lnTo>
                  <a:pt x="8382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2" name="Freeform 18501"/>
          <p:cNvSpPr/>
          <p:nvPr/>
        </p:nvSpPr>
        <p:spPr>
          <a:xfrm>
            <a:off x="3825240" y="422910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762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3" name="Freeform 18502"/>
          <p:cNvSpPr/>
          <p:nvPr/>
        </p:nvSpPr>
        <p:spPr>
          <a:xfrm>
            <a:off x="3832860" y="4267200"/>
            <a:ext cx="129541" cy="15241"/>
          </a:xfrm>
          <a:custGeom>
            <a:avLst/>
            <a:gdLst/>
            <a:ahLst/>
            <a:cxnLst/>
            <a:rect l="0" t="0" r="0" b="0"/>
            <a:pathLst>
              <a:path w="129541" h="15241">
                <a:moveTo>
                  <a:pt x="7620" y="0"/>
                </a:moveTo>
                <a:lnTo>
                  <a:pt x="762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29540" y="15240"/>
                </a:lnTo>
                <a:lnTo>
                  <a:pt x="12954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4" name="Freeform 18503"/>
          <p:cNvSpPr/>
          <p:nvPr/>
        </p:nvSpPr>
        <p:spPr>
          <a:xfrm>
            <a:off x="4030980" y="4091940"/>
            <a:ext cx="144781" cy="213361"/>
          </a:xfrm>
          <a:custGeom>
            <a:avLst/>
            <a:gdLst/>
            <a:ahLst/>
            <a:cxnLst/>
            <a:rect l="0" t="0" r="0" b="0"/>
            <a:pathLst>
              <a:path w="144781" h="213361">
                <a:moveTo>
                  <a:pt x="30480" y="30480"/>
                </a:moveTo>
                <a:lnTo>
                  <a:pt x="30480" y="3048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30480" y="15240"/>
                </a:lnTo>
                <a:lnTo>
                  <a:pt x="30480" y="15240"/>
                </a:lnTo>
                <a:lnTo>
                  <a:pt x="3810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44780" y="22860"/>
                </a:lnTo>
                <a:lnTo>
                  <a:pt x="144780" y="22860"/>
                </a:lnTo>
                <a:lnTo>
                  <a:pt x="144780" y="3810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21920" y="68580"/>
                </a:lnTo>
                <a:lnTo>
                  <a:pt x="106680" y="83820"/>
                </a:lnTo>
                <a:lnTo>
                  <a:pt x="91440" y="99060"/>
                </a:lnTo>
                <a:lnTo>
                  <a:pt x="76200" y="114300"/>
                </a:lnTo>
                <a:lnTo>
                  <a:pt x="53340" y="129540"/>
                </a:lnTo>
                <a:lnTo>
                  <a:pt x="38100" y="144780"/>
                </a:lnTo>
                <a:lnTo>
                  <a:pt x="22860" y="160020"/>
                </a:lnTo>
                <a:lnTo>
                  <a:pt x="1524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205740"/>
                </a:lnTo>
                <a:lnTo>
                  <a:pt x="15240" y="205740"/>
                </a:lnTo>
                <a:lnTo>
                  <a:pt x="30480" y="213360"/>
                </a:lnTo>
                <a:lnTo>
                  <a:pt x="45720" y="213360"/>
                </a:lnTo>
                <a:lnTo>
                  <a:pt x="60960" y="213360"/>
                </a:lnTo>
                <a:lnTo>
                  <a:pt x="83820" y="205740"/>
                </a:lnTo>
                <a:lnTo>
                  <a:pt x="114300" y="198120"/>
                </a:lnTo>
                <a:lnTo>
                  <a:pt x="11430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5" name="Freeform 18504"/>
          <p:cNvSpPr/>
          <p:nvPr/>
        </p:nvSpPr>
        <p:spPr>
          <a:xfrm>
            <a:off x="4236720" y="4107180"/>
            <a:ext cx="137161" cy="167641"/>
          </a:xfrm>
          <a:custGeom>
            <a:avLst/>
            <a:gdLst/>
            <a:ahLst/>
            <a:cxnLst/>
            <a:rect l="0" t="0" r="0" b="0"/>
            <a:pathLst>
              <a:path w="137161" h="167641">
                <a:moveTo>
                  <a:pt x="22860" y="45720"/>
                </a:moveTo>
                <a:lnTo>
                  <a:pt x="15240" y="38100"/>
                </a:lnTo>
                <a:lnTo>
                  <a:pt x="15240" y="30480"/>
                </a:lnTo>
                <a:lnTo>
                  <a:pt x="15240" y="30480"/>
                </a:lnTo>
                <a:lnTo>
                  <a:pt x="15240" y="22860"/>
                </a:lnTo>
                <a:lnTo>
                  <a:pt x="2286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83820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37160" y="38100"/>
                </a:lnTo>
                <a:lnTo>
                  <a:pt x="129540" y="45720"/>
                </a:lnTo>
                <a:lnTo>
                  <a:pt x="121920" y="53340"/>
                </a:lnTo>
                <a:lnTo>
                  <a:pt x="114300" y="68580"/>
                </a:lnTo>
                <a:lnTo>
                  <a:pt x="99060" y="76200"/>
                </a:lnTo>
                <a:lnTo>
                  <a:pt x="76200" y="91440"/>
                </a:lnTo>
                <a:lnTo>
                  <a:pt x="60960" y="106680"/>
                </a:lnTo>
                <a:lnTo>
                  <a:pt x="45720" y="114300"/>
                </a:lnTo>
                <a:lnTo>
                  <a:pt x="30480" y="121920"/>
                </a:lnTo>
                <a:lnTo>
                  <a:pt x="1524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7620" y="160020"/>
                </a:lnTo>
                <a:lnTo>
                  <a:pt x="7620" y="167640"/>
                </a:lnTo>
                <a:lnTo>
                  <a:pt x="22860" y="167640"/>
                </a:lnTo>
                <a:lnTo>
                  <a:pt x="38100" y="167640"/>
                </a:lnTo>
                <a:lnTo>
                  <a:pt x="53340" y="160020"/>
                </a:lnTo>
                <a:lnTo>
                  <a:pt x="76200" y="160020"/>
                </a:lnTo>
                <a:lnTo>
                  <a:pt x="99060" y="152400"/>
                </a:lnTo>
                <a:lnTo>
                  <a:pt x="137160" y="144780"/>
                </a:lnTo>
                <a:lnTo>
                  <a:pt x="13716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6" name="Freeform 18505"/>
          <p:cNvSpPr/>
          <p:nvPr/>
        </p:nvSpPr>
        <p:spPr>
          <a:xfrm>
            <a:off x="4411980" y="4130040"/>
            <a:ext cx="167641" cy="182881"/>
          </a:xfrm>
          <a:custGeom>
            <a:avLst/>
            <a:gdLst/>
            <a:ahLst/>
            <a:cxnLst/>
            <a:rect l="0" t="0" r="0" b="0"/>
            <a:pathLst>
              <a:path w="167641" h="18288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15240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45720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99060" y="91440"/>
                </a:lnTo>
                <a:lnTo>
                  <a:pt x="114300" y="91440"/>
                </a:lnTo>
                <a:lnTo>
                  <a:pt x="129540" y="99060"/>
                </a:lnTo>
                <a:lnTo>
                  <a:pt x="144780" y="106680"/>
                </a:lnTo>
                <a:lnTo>
                  <a:pt x="160020" y="114300"/>
                </a:lnTo>
                <a:lnTo>
                  <a:pt x="167640" y="121920"/>
                </a:lnTo>
                <a:lnTo>
                  <a:pt x="167640" y="129540"/>
                </a:lnTo>
                <a:lnTo>
                  <a:pt x="167640" y="137160"/>
                </a:lnTo>
                <a:lnTo>
                  <a:pt x="167640" y="144780"/>
                </a:lnTo>
                <a:lnTo>
                  <a:pt x="160020" y="152400"/>
                </a:lnTo>
                <a:lnTo>
                  <a:pt x="144780" y="160020"/>
                </a:lnTo>
                <a:lnTo>
                  <a:pt x="137160" y="167640"/>
                </a:lnTo>
                <a:lnTo>
                  <a:pt x="129540" y="167640"/>
                </a:lnTo>
                <a:lnTo>
                  <a:pt x="114300" y="175260"/>
                </a:lnTo>
                <a:lnTo>
                  <a:pt x="99060" y="175260"/>
                </a:lnTo>
                <a:lnTo>
                  <a:pt x="83820" y="182880"/>
                </a:lnTo>
                <a:lnTo>
                  <a:pt x="838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7" name="Freeform 18506"/>
          <p:cNvSpPr/>
          <p:nvPr/>
        </p:nvSpPr>
        <p:spPr>
          <a:xfrm>
            <a:off x="4511040" y="409956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0" y="30480"/>
                </a:moveTo>
                <a:lnTo>
                  <a:pt x="0" y="22860"/>
                </a:lnTo>
                <a:lnTo>
                  <a:pt x="15240" y="15240"/>
                </a:lnTo>
                <a:lnTo>
                  <a:pt x="30480" y="15240"/>
                </a:lnTo>
                <a:lnTo>
                  <a:pt x="45720" y="7620"/>
                </a:lnTo>
                <a:lnTo>
                  <a:pt x="76200" y="762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8" name="Freeform 18507"/>
          <p:cNvSpPr/>
          <p:nvPr/>
        </p:nvSpPr>
        <p:spPr>
          <a:xfrm>
            <a:off x="4709160" y="4137660"/>
            <a:ext cx="45721" cy="129541"/>
          </a:xfrm>
          <a:custGeom>
            <a:avLst/>
            <a:gdLst/>
            <a:ahLst/>
            <a:cxnLst/>
            <a:rect l="0" t="0" r="0" b="0"/>
            <a:pathLst>
              <a:path w="45721" h="129541">
                <a:moveTo>
                  <a:pt x="45720" y="0"/>
                </a:moveTo>
                <a:lnTo>
                  <a:pt x="4572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4572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09" name="Freeform 18508"/>
          <p:cNvSpPr/>
          <p:nvPr/>
        </p:nvSpPr>
        <p:spPr>
          <a:xfrm>
            <a:off x="4777740" y="4160520"/>
            <a:ext cx="45721" cy="152401"/>
          </a:xfrm>
          <a:custGeom>
            <a:avLst/>
            <a:gdLst/>
            <a:ahLst/>
            <a:cxnLst/>
            <a:rect l="0" t="0" r="0" b="0"/>
            <a:pathLst>
              <a:path w="45721" h="152401">
                <a:moveTo>
                  <a:pt x="15240" y="7620"/>
                </a:move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0" name="Freeform 18509"/>
          <p:cNvSpPr/>
          <p:nvPr/>
        </p:nvSpPr>
        <p:spPr>
          <a:xfrm>
            <a:off x="4709160" y="4099560"/>
            <a:ext cx="251461" cy="76201"/>
          </a:xfrm>
          <a:custGeom>
            <a:avLst/>
            <a:gdLst/>
            <a:ahLst/>
            <a:cxnLst/>
            <a:rect l="0" t="0" r="0" b="0"/>
            <a:pathLst>
              <a:path w="251461" h="76201">
                <a:moveTo>
                  <a:pt x="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45720" y="22860"/>
                </a:lnTo>
                <a:lnTo>
                  <a:pt x="60960" y="22860"/>
                </a:lnTo>
                <a:lnTo>
                  <a:pt x="68580" y="1524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60020" y="53340"/>
                </a:lnTo>
                <a:lnTo>
                  <a:pt x="175260" y="60960"/>
                </a:lnTo>
                <a:lnTo>
                  <a:pt x="182880" y="60960"/>
                </a:lnTo>
                <a:lnTo>
                  <a:pt x="198120" y="68580"/>
                </a:lnTo>
                <a:lnTo>
                  <a:pt x="213360" y="68580"/>
                </a:lnTo>
                <a:lnTo>
                  <a:pt x="228600" y="68580"/>
                </a:lnTo>
                <a:lnTo>
                  <a:pt x="251460" y="76200"/>
                </a:lnTo>
                <a:lnTo>
                  <a:pt x="25146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1" name="Freeform 18510"/>
          <p:cNvSpPr/>
          <p:nvPr/>
        </p:nvSpPr>
        <p:spPr>
          <a:xfrm>
            <a:off x="982980" y="4747260"/>
            <a:ext cx="281941" cy="7621"/>
          </a:xfrm>
          <a:custGeom>
            <a:avLst/>
            <a:gdLst/>
            <a:ahLst/>
            <a:cxnLst/>
            <a:rect l="0" t="0" r="0" b="0"/>
            <a:pathLst>
              <a:path w="28194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9540" y="0"/>
                </a:lnTo>
                <a:lnTo>
                  <a:pt x="160020" y="0"/>
                </a:lnTo>
                <a:lnTo>
                  <a:pt x="182880" y="0"/>
                </a:lnTo>
                <a:lnTo>
                  <a:pt x="205740" y="7620"/>
                </a:lnTo>
                <a:lnTo>
                  <a:pt x="228600" y="7620"/>
                </a:lnTo>
                <a:lnTo>
                  <a:pt x="251460" y="7620"/>
                </a:lnTo>
                <a:lnTo>
                  <a:pt x="281940" y="7620"/>
                </a:lnTo>
                <a:lnTo>
                  <a:pt x="2819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2" name="Freeform 18511"/>
          <p:cNvSpPr/>
          <p:nvPr/>
        </p:nvSpPr>
        <p:spPr>
          <a:xfrm>
            <a:off x="1074420" y="480822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15240"/>
                </a:lnTo>
                <a:lnTo>
                  <a:pt x="91440" y="1524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3" name="Freeform 18512"/>
          <p:cNvSpPr/>
          <p:nvPr/>
        </p:nvSpPr>
        <p:spPr>
          <a:xfrm>
            <a:off x="1417320" y="4671060"/>
            <a:ext cx="60961" cy="144781"/>
          </a:xfrm>
          <a:custGeom>
            <a:avLst/>
            <a:gdLst/>
            <a:ahLst/>
            <a:cxnLst/>
            <a:rect l="0" t="0" r="0" b="0"/>
            <a:pathLst>
              <a:path w="60961" h="144781">
                <a:moveTo>
                  <a:pt x="60960" y="0"/>
                </a:moveTo>
                <a:lnTo>
                  <a:pt x="60960" y="0"/>
                </a:lnTo>
                <a:lnTo>
                  <a:pt x="6096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53340" y="53340"/>
                </a:lnTo>
                <a:lnTo>
                  <a:pt x="45720" y="68580"/>
                </a:lnTo>
                <a:lnTo>
                  <a:pt x="38100" y="83820"/>
                </a:lnTo>
                <a:lnTo>
                  <a:pt x="30480" y="99060"/>
                </a:lnTo>
                <a:lnTo>
                  <a:pt x="2286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4" name="Freeform 18513"/>
          <p:cNvSpPr/>
          <p:nvPr/>
        </p:nvSpPr>
        <p:spPr>
          <a:xfrm>
            <a:off x="1524000" y="4693920"/>
            <a:ext cx="30481" cy="99061"/>
          </a:xfrm>
          <a:custGeom>
            <a:avLst/>
            <a:gdLst/>
            <a:ahLst/>
            <a:cxnLst/>
            <a:rect l="0" t="0" r="0" b="0"/>
            <a:pathLst>
              <a:path w="30481" h="99061">
                <a:moveTo>
                  <a:pt x="30480" y="0"/>
                </a:moveTo>
                <a:lnTo>
                  <a:pt x="30480" y="0"/>
                </a:lnTo>
                <a:lnTo>
                  <a:pt x="22860" y="7620"/>
                </a:lnTo>
                <a:lnTo>
                  <a:pt x="22860" y="22860"/>
                </a:lnTo>
                <a:lnTo>
                  <a:pt x="2286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7620" y="76200"/>
                </a:lnTo>
                <a:lnTo>
                  <a:pt x="0" y="99060"/>
                </a:lnTo>
                <a:lnTo>
                  <a:pt x="0" y="990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5" name="Freeform 18514"/>
          <p:cNvSpPr/>
          <p:nvPr/>
        </p:nvSpPr>
        <p:spPr>
          <a:xfrm>
            <a:off x="1402080" y="4587240"/>
            <a:ext cx="220981" cy="91441"/>
          </a:xfrm>
          <a:custGeom>
            <a:avLst/>
            <a:gdLst/>
            <a:ahLst/>
            <a:cxnLst/>
            <a:rect l="0" t="0" r="0" b="0"/>
            <a:pathLst>
              <a:path w="220981" h="91441">
                <a:moveTo>
                  <a:pt x="15240" y="68580"/>
                </a:move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45720"/>
                </a:lnTo>
                <a:lnTo>
                  <a:pt x="121920" y="53340"/>
                </a:lnTo>
                <a:lnTo>
                  <a:pt x="129540" y="60960"/>
                </a:lnTo>
                <a:lnTo>
                  <a:pt x="137160" y="6858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7640" y="91440"/>
                </a:lnTo>
                <a:lnTo>
                  <a:pt x="182880" y="91440"/>
                </a:lnTo>
                <a:lnTo>
                  <a:pt x="190500" y="91440"/>
                </a:lnTo>
                <a:lnTo>
                  <a:pt x="205740" y="91440"/>
                </a:lnTo>
                <a:lnTo>
                  <a:pt x="220980" y="91440"/>
                </a:lnTo>
                <a:lnTo>
                  <a:pt x="220980" y="914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6" name="Freeform 18515"/>
          <p:cNvSpPr/>
          <p:nvPr/>
        </p:nvSpPr>
        <p:spPr>
          <a:xfrm>
            <a:off x="1668780" y="4625340"/>
            <a:ext cx="99061" cy="213361"/>
          </a:xfrm>
          <a:custGeom>
            <a:avLst/>
            <a:gdLst/>
            <a:ahLst/>
            <a:cxnLst/>
            <a:rect l="0" t="0" r="0" b="0"/>
            <a:pathLst>
              <a:path w="99061" h="213361">
                <a:moveTo>
                  <a:pt x="53340" y="0"/>
                </a:move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52400"/>
                </a:lnTo>
                <a:lnTo>
                  <a:pt x="15240" y="167640"/>
                </a:lnTo>
                <a:lnTo>
                  <a:pt x="30480" y="182880"/>
                </a:lnTo>
                <a:lnTo>
                  <a:pt x="38100" y="190500"/>
                </a:lnTo>
                <a:lnTo>
                  <a:pt x="53340" y="198120"/>
                </a:lnTo>
                <a:lnTo>
                  <a:pt x="76200" y="198120"/>
                </a:lnTo>
                <a:lnTo>
                  <a:pt x="99060" y="213360"/>
                </a:lnTo>
                <a:lnTo>
                  <a:pt x="9906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7" name="Freeform 18516"/>
          <p:cNvSpPr/>
          <p:nvPr/>
        </p:nvSpPr>
        <p:spPr>
          <a:xfrm>
            <a:off x="1844040" y="4686300"/>
            <a:ext cx="22861" cy="144781"/>
          </a:xfrm>
          <a:custGeom>
            <a:avLst/>
            <a:gdLst/>
            <a:ahLst/>
            <a:cxnLst/>
            <a:rect l="0" t="0" r="0" b="0"/>
            <a:pathLst>
              <a:path w="22861" h="144781">
                <a:moveTo>
                  <a:pt x="2286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8" name="Freeform 18517"/>
          <p:cNvSpPr/>
          <p:nvPr/>
        </p:nvSpPr>
        <p:spPr>
          <a:xfrm>
            <a:off x="1905000" y="4671060"/>
            <a:ext cx="121921" cy="152401"/>
          </a:xfrm>
          <a:custGeom>
            <a:avLst/>
            <a:gdLst/>
            <a:ahLst/>
            <a:cxnLst/>
            <a:rect l="0" t="0" r="0" b="0"/>
            <a:pathLst>
              <a:path w="121921" h="15240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7620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76200"/>
                </a:lnTo>
                <a:lnTo>
                  <a:pt x="45720" y="76200"/>
                </a:lnTo>
                <a:lnTo>
                  <a:pt x="53340" y="83820"/>
                </a:lnTo>
                <a:lnTo>
                  <a:pt x="68580" y="83820"/>
                </a:lnTo>
                <a:lnTo>
                  <a:pt x="76200" y="83820"/>
                </a:lnTo>
                <a:lnTo>
                  <a:pt x="91440" y="91440"/>
                </a:lnTo>
                <a:lnTo>
                  <a:pt x="99060" y="99060"/>
                </a:lnTo>
                <a:lnTo>
                  <a:pt x="106680" y="106680"/>
                </a:lnTo>
                <a:lnTo>
                  <a:pt x="114300" y="106680"/>
                </a:lnTo>
                <a:lnTo>
                  <a:pt x="121920" y="114300"/>
                </a:lnTo>
                <a:lnTo>
                  <a:pt x="121920" y="121920"/>
                </a:lnTo>
                <a:lnTo>
                  <a:pt x="121920" y="129540"/>
                </a:lnTo>
                <a:lnTo>
                  <a:pt x="121920" y="137160"/>
                </a:lnTo>
                <a:lnTo>
                  <a:pt x="114300" y="137160"/>
                </a:lnTo>
                <a:lnTo>
                  <a:pt x="106680" y="144780"/>
                </a:lnTo>
                <a:lnTo>
                  <a:pt x="99060" y="152400"/>
                </a:lnTo>
                <a:lnTo>
                  <a:pt x="83820" y="152400"/>
                </a:lnTo>
                <a:lnTo>
                  <a:pt x="76200" y="152400"/>
                </a:lnTo>
                <a:lnTo>
                  <a:pt x="68580" y="152400"/>
                </a:lnTo>
                <a:lnTo>
                  <a:pt x="60960" y="152400"/>
                </a:lnTo>
                <a:lnTo>
                  <a:pt x="53340" y="152400"/>
                </a:lnTo>
                <a:lnTo>
                  <a:pt x="38100" y="144780"/>
                </a:lnTo>
                <a:lnTo>
                  <a:pt x="3810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19" name="Freeform 18518"/>
          <p:cNvSpPr/>
          <p:nvPr/>
        </p:nvSpPr>
        <p:spPr>
          <a:xfrm>
            <a:off x="1973580" y="4663440"/>
            <a:ext cx="60961" cy="7621"/>
          </a:xfrm>
          <a:custGeom>
            <a:avLst/>
            <a:gdLst/>
            <a:ahLst/>
            <a:cxnLst/>
            <a:rect l="0" t="0" r="0" b="0"/>
            <a:pathLst>
              <a:path w="609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609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0" name="Freeform 18519"/>
          <p:cNvSpPr/>
          <p:nvPr/>
        </p:nvSpPr>
        <p:spPr>
          <a:xfrm>
            <a:off x="2042160" y="4610100"/>
            <a:ext cx="106681" cy="281941"/>
          </a:xfrm>
          <a:custGeom>
            <a:avLst/>
            <a:gdLst/>
            <a:ahLst/>
            <a:cxnLst/>
            <a:rect l="0" t="0" r="0" b="0"/>
            <a:pathLst>
              <a:path w="106681" h="281941">
                <a:moveTo>
                  <a:pt x="60960" y="0"/>
                </a:move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30480"/>
                </a:lnTo>
                <a:lnTo>
                  <a:pt x="68580" y="38100"/>
                </a:lnTo>
                <a:lnTo>
                  <a:pt x="68580" y="53340"/>
                </a:lnTo>
                <a:lnTo>
                  <a:pt x="76200" y="68580"/>
                </a:lnTo>
                <a:lnTo>
                  <a:pt x="83820" y="83820"/>
                </a:lnTo>
                <a:lnTo>
                  <a:pt x="91440" y="99060"/>
                </a:lnTo>
                <a:lnTo>
                  <a:pt x="99060" y="121920"/>
                </a:lnTo>
                <a:lnTo>
                  <a:pt x="99060" y="144780"/>
                </a:lnTo>
                <a:lnTo>
                  <a:pt x="106680" y="160020"/>
                </a:lnTo>
                <a:lnTo>
                  <a:pt x="106680" y="175260"/>
                </a:lnTo>
                <a:lnTo>
                  <a:pt x="106680" y="198120"/>
                </a:lnTo>
                <a:lnTo>
                  <a:pt x="106680" y="213360"/>
                </a:lnTo>
                <a:lnTo>
                  <a:pt x="99060" y="228600"/>
                </a:lnTo>
                <a:lnTo>
                  <a:pt x="91440" y="236220"/>
                </a:lnTo>
                <a:lnTo>
                  <a:pt x="83820" y="251460"/>
                </a:lnTo>
                <a:lnTo>
                  <a:pt x="68580" y="259080"/>
                </a:lnTo>
                <a:lnTo>
                  <a:pt x="60960" y="266700"/>
                </a:lnTo>
                <a:lnTo>
                  <a:pt x="45720" y="274320"/>
                </a:lnTo>
                <a:lnTo>
                  <a:pt x="38100" y="274320"/>
                </a:lnTo>
                <a:lnTo>
                  <a:pt x="22860" y="281940"/>
                </a:lnTo>
                <a:lnTo>
                  <a:pt x="15240" y="281940"/>
                </a:lnTo>
                <a:lnTo>
                  <a:pt x="0" y="281940"/>
                </a:lnTo>
                <a:lnTo>
                  <a:pt x="0" y="2819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1" name="Freeform 18520"/>
          <p:cNvSpPr/>
          <p:nvPr/>
        </p:nvSpPr>
        <p:spPr>
          <a:xfrm>
            <a:off x="2186940" y="4602480"/>
            <a:ext cx="137161" cy="320041"/>
          </a:xfrm>
          <a:custGeom>
            <a:avLst/>
            <a:gdLst/>
            <a:ahLst/>
            <a:cxnLst/>
            <a:rect l="0" t="0" r="0" b="0"/>
            <a:pathLst>
              <a:path w="137161" h="320041">
                <a:moveTo>
                  <a:pt x="137160" y="0"/>
                </a:move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106680" y="38100"/>
                </a:lnTo>
                <a:lnTo>
                  <a:pt x="99060" y="53340"/>
                </a:lnTo>
                <a:lnTo>
                  <a:pt x="83820" y="68580"/>
                </a:lnTo>
                <a:lnTo>
                  <a:pt x="76200" y="83820"/>
                </a:lnTo>
                <a:lnTo>
                  <a:pt x="60960" y="106680"/>
                </a:lnTo>
                <a:lnTo>
                  <a:pt x="45720" y="121920"/>
                </a:lnTo>
                <a:lnTo>
                  <a:pt x="38100" y="144780"/>
                </a:lnTo>
                <a:lnTo>
                  <a:pt x="22860" y="167640"/>
                </a:lnTo>
                <a:lnTo>
                  <a:pt x="15240" y="182880"/>
                </a:lnTo>
                <a:lnTo>
                  <a:pt x="762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7620" y="259080"/>
                </a:lnTo>
                <a:lnTo>
                  <a:pt x="15240" y="274320"/>
                </a:lnTo>
                <a:lnTo>
                  <a:pt x="30480" y="289560"/>
                </a:lnTo>
                <a:lnTo>
                  <a:pt x="45720" y="297180"/>
                </a:lnTo>
                <a:lnTo>
                  <a:pt x="68580" y="304800"/>
                </a:lnTo>
                <a:lnTo>
                  <a:pt x="99060" y="320040"/>
                </a:lnTo>
                <a:lnTo>
                  <a:pt x="99060" y="3200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2" name="Freeform 18521"/>
          <p:cNvSpPr/>
          <p:nvPr/>
        </p:nvSpPr>
        <p:spPr>
          <a:xfrm>
            <a:off x="2339340" y="4709160"/>
            <a:ext cx="121921" cy="129541"/>
          </a:xfrm>
          <a:custGeom>
            <a:avLst/>
            <a:gdLst/>
            <a:ahLst/>
            <a:cxnLst/>
            <a:rect l="0" t="0" r="0" b="0"/>
            <a:pathLst>
              <a:path w="121921" h="129541">
                <a:moveTo>
                  <a:pt x="30480" y="7620"/>
                </a:move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14300" y="22860"/>
                </a:lnTo>
                <a:lnTo>
                  <a:pt x="106680" y="30480"/>
                </a:lnTo>
                <a:lnTo>
                  <a:pt x="99060" y="30480"/>
                </a:lnTo>
                <a:lnTo>
                  <a:pt x="83820" y="38100"/>
                </a:lnTo>
                <a:lnTo>
                  <a:pt x="68580" y="4572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38100" y="114300"/>
                </a:lnTo>
                <a:lnTo>
                  <a:pt x="53340" y="114300"/>
                </a:lnTo>
                <a:lnTo>
                  <a:pt x="83820" y="121920"/>
                </a:lnTo>
                <a:lnTo>
                  <a:pt x="114300" y="129540"/>
                </a:lnTo>
                <a:lnTo>
                  <a:pt x="11430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3" name="Freeform 18522"/>
          <p:cNvSpPr/>
          <p:nvPr/>
        </p:nvSpPr>
        <p:spPr>
          <a:xfrm>
            <a:off x="2491740" y="4709160"/>
            <a:ext cx="137161" cy="160021"/>
          </a:xfrm>
          <a:custGeom>
            <a:avLst/>
            <a:gdLst/>
            <a:ahLst/>
            <a:cxnLst/>
            <a:rect l="0" t="0" r="0" b="0"/>
            <a:pathLst>
              <a:path w="137161" h="16002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45720" y="83820"/>
                </a:lnTo>
                <a:lnTo>
                  <a:pt x="60960" y="83820"/>
                </a:lnTo>
                <a:lnTo>
                  <a:pt x="76200" y="91440"/>
                </a:lnTo>
                <a:lnTo>
                  <a:pt x="83820" y="91440"/>
                </a:lnTo>
                <a:lnTo>
                  <a:pt x="99060" y="99060"/>
                </a:lnTo>
                <a:lnTo>
                  <a:pt x="106680" y="106680"/>
                </a:lnTo>
                <a:lnTo>
                  <a:pt x="121920" y="114300"/>
                </a:lnTo>
                <a:lnTo>
                  <a:pt x="129540" y="121920"/>
                </a:lnTo>
                <a:lnTo>
                  <a:pt x="129540" y="129540"/>
                </a:lnTo>
                <a:lnTo>
                  <a:pt x="137160" y="129540"/>
                </a:lnTo>
                <a:lnTo>
                  <a:pt x="129540" y="137160"/>
                </a:lnTo>
                <a:lnTo>
                  <a:pt x="129540" y="144780"/>
                </a:lnTo>
                <a:lnTo>
                  <a:pt x="121920" y="144780"/>
                </a:lnTo>
                <a:lnTo>
                  <a:pt x="114300" y="152400"/>
                </a:lnTo>
                <a:lnTo>
                  <a:pt x="106680" y="152400"/>
                </a:lnTo>
                <a:lnTo>
                  <a:pt x="91440" y="160020"/>
                </a:lnTo>
                <a:lnTo>
                  <a:pt x="83820" y="160020"/>
                </a:lnTo>
                <a:lnTo>
                  <a:pt x="76200" y="152400"/>
                </a:lnTo>
                <a:lnTo>
                  <a:pt x="60960" y="152400"/>
                </a:lnTo>
                <a:lnTo>
                  <a:pt x="6096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4" name="Freeform 18523"/>
          <p:cNvSpPr/>
          <p:nvPr/>
        </p:nvSpPr>
        <p:spPr>
          <a:xfrm>
            <a:off x="2545080" y="471678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7620" y="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5" name="Freeform 18524"/>
          <p:cNvSpPr/>
          <p:nvPr/>
        </p:nvSpPr>
        <p:spPr>
          <a:xfrm>
            <a:off x="2682240" y="4610100"/>
            <a:ext cx="99061" cy="327661"/>
          </a:xfrm>
          <a:custGeom>
            <a:avLst/>
            <a:gdLst/>
            <a:ahLst/>
            <a:cxnLst/>
            <a:rect l="0" t="0" r="0" b="0"/>
            <a:pathLst>
              <a:path w="99061" h="32766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38100"/>
                </a:lnTo>
                <a:lnTo>
                  <a:pt x="30480" y="53340"/>
                </a:lnTo>
                <a:lnTo>
                  <a:pt x="38100" y="68580"/>
                </a:lnTo>
                <a:lnTo>
                  <a:pt x="53340" y="83820"/>
                </a:lnTo>
                <a:lnTo>
                  <a:pt x="60960" y="106680"/>
                </a:lnTo>
                <a:lnTo>
                  <a:pt x="76200" y="129540"/>
                </a:lnTo>
                <a:lnTo>
                  <a:pt x="83820" y="152400"/>
                </a:lnTo>
                <a:lnTo>
                  <a:pt x="91440" y="167640"/>
                </a:lnTo>
                <a:lnTo>
                  <a:pt x="99060" y="198120"/>
                </a:lnTo>
                <a:lnTo>
                  <a:pt x="99060" y="213360"/>
                </a:lnTo>
                <a:lnTo>
                  <a:pt x="91440" y="236220"/>
                </a:lnTo>
                <a:lnTo>
                  <a:pt x="91440" y="259080"/>
                </a:lnTo>
                <a:lnTo>
                  <a:pt x="76200" y="274320"/>
                </a:lnTo>
                <a:lnTo>
                  <a:pt x="60960" y="289560"/>
                </a:lnTo>
                <a:lnTo>
                  <a:pt x="45720" y="304800"/>
                </a:lnTo>
                <a:lnTo>
                  <a:pt x="22860" y="327660"/>
                </a:lnTo>
                <a:lnTo>
                  <a:pt x="22860" y="3276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6" name="Freeform 18525"/>
          <p:cNvSpPr/>
          <p:nvPr/>
        </p:nvSpPr>
        <p:spPr>
          <a:xfrm>
            <a:off x="2979420" y="4625340"/>
            <a:ext cx="7621" cy="175261"/>
          </a:xfrm>
          <a:custGeom>
            <a:avLst/>
            <a:gdLst/>
            <a:ahLst/>
            <a:cxnLst/>
            <a:rect l="0" t="0" r="0" b="0"/>
            <a:pathLst>
              <a:path w="7621" h="17526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7" name="Freeform 18526"/>
          <p:cNvSpPr/>
          <p:nvPr/>
        </p:nvSpPr>
        <p:spPr>
          <a:xfrm>
            <a:off x="2887980" y="472440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762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8" name="Freeform 18527"/>
          <p:cNvSpPr/>
          <p:nvPr/>
        </p:nvSpPr>
        <p:spPr>
          <a:xfrm>
            <a:off x="3177540" y="4640580"/>
            <a:ext cx="152401" cy="137161"/>
          </a:xfrm>
          <a:custGeom>
            <a:avLst/>
            <a:gdLst/>
            <a:ahLst/>
            <a:cxnLst/>
            <a:rect l="0" t="0" r="0" b="0"/>
            <a:pathLst>
              <a:path w="152401" h="137161">
                <a:moveTo>
                  <a:pt x="7620" y="38100"/>
                </a:move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52400" y="7620"/>
                </a:lnTo>
                <a:lnTo>
                  <a:pt x="152400" y="15240"/>
                </a:lnTo>
                <a:lnTo>
                  <a:pt x="144780" y="22860"/>
                </a:lnTo>
                <a:lnTo>
                  <a:pt x="137160" y="30480"/>
                </a:lnTo>
                <a:lnTo>
                  <a:pt x="121920" y="38100"/>
                </a:lnTo>
                <a:lnTo>
                  <a:pt x="114300" y="45720"/>
                </a:lnTo>
                <a:lnTo>
                  <a:pt x="99060" y="60960"/>
                </a:lnTo>
                <a:lnTo>
                  <a:pt x="83820" y="68580"/>
                </a:lnTo>
                <a:lnTo>
                  <a:pt x="68580" y="83820"/>
                </a:lnTo>
                <a:lnTo>
                  <a:pt x="53340" y="91440"/>
                </a:lnTo>
                <a:lnTo>
                  <a:pt x="45720" y="99060"/>
                </a:lnTo>
                <a:lnTo>
                  <a:pt x="38100" y="106680"/>
                </a:lnTo>
                <a:lnTo>
                  <a:pt x="38100" y="114300"/>
                </a:lnTo>
                <a:lnTo>
                  <a:pt x="38100" y="121920"/>
                </a:lnTo>
                <a:lnTo>
                  <a:pt x="38100" y="129540"/>
                </a:lnTo>
                <a:lnTo>
                  <a:pt x="45720" y="129540"/>
                </a:lnTo>
                <a:lnTo>
                  <a:pt x="53340" y="137160"/>
                </a:lnTo>
                <a:lnTo>
                  <a:pt x="60960" y="137160"/>
                </a:lnTo>
                <a:lnTo>
                  <a:pt x="76200" y="137160"/>
                </a:lnTo>
                <a:lnTo>
                  <a:pt x="99060" y="137160"/>
                </a:lnTo>
                <a:lnTo>
                  <a:pt x="121920" y="137160"/>
                </a:lnTo>
                <a:lnTo>
                  <a:pt x="12192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29" name="Freeform 18528"/>
          <p:cNvSpPr/>
          <p:nvPr/>
        </p:nvSpPr>
        <p:spPr>
          <a:xfrm>
            <a:off x="3368040" y="4632960"/>
            <a:ext cx="129541" cy="121921"/>
          </a:xfrm>
          <a:custGeom>
            <a:avLst/>
            <a:gdLst/>
            <a:ahLst/>
            <a:cxnLst/>
            <a:rect l="0" t="0" r="0" b="0"/>
            <a:pathLst>
              <a:path w="129541" h="12192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096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83820" y="53340"/>
                </a:lnTo>
                <a:lnTo>
                  <a:pt x="68580" y="68580"/>
                </a:lnTo>
                <a:lnTo>
                  <a:pt x="53340" y="76200"/>
                </a:lnTo>
                <a:lnTo>
                  <a:pt x="38100" y="83820"/>
                </a:lnTo>
                <a:lnTo>
                  <a:pt x="30480" y="9144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06680"/>
                </a:lnTo>
                <a:lnTo>
                  <a:pt x="0" y="114300"/>
                </a:lnTo>
                <a:lnTo>
                  <a:pt x="7620" y="114300"/>
                </a:lnTo>
                <a:lnTo>
                  <a:pt x="7620" y="121920"/>
                </a:lnTo>
                <a:lnTo>
                  <a:pt x="15240" y="121920"/>
                </a:lnTo>
                <a:lnTo>
                  <a:pt x="30480" y="121920"/>
                </a:lnTo>
                <a:lnTo>
                  <a:pt x="45720" y="121920"/>
                </a:lnTo>
                <a:lnTo>
                  <a:pt x="60960" y="121920"/>
                </a:lnTo>
                <a:lnTo>
                  <a:pt x="83820" y="121920"/>
                </a:lnTo>
                <a:lnTo>
                  <a:pt x="8382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0" name="Freeform 18529"/>
          <p:cNvSpPr/>
          <p:nvPr/>
        </p:nvSpPr>
        <p:spPr>
          <a:xfrm>
            <a:off x="3512820" y="4625340"/>
            <a:ext cx="137161" cy="182881"/>
          </a:xfrm>
          <a:custGeom>
            <a:avLst/>
            <a:gdLst/>
            <a:ahLst/>
            <a:cxnLst/>
            <a:rect l="0" t="0" r="0" b="0"/>
            <a:pathLst>
              <a:path w="137161" h="182881">
                <a:moveTo>
                  <a:pt x="68580" y="7620"/>
                </a:moveTo>
                <a:lnTo>
                  <a:pt x="6858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38100"/>
                </a:lnTo>
                <a:lnTo>
                  <a:pt x="762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53340"/>
                </a:lnTo>
                <a:lnTo>
                  <a:pt x="30480" y="53340"/>
                </a:lnTo>
                <a:lnTo>
                  <a:pt x="45720" y="53340"/>
                </a:lnTo>
                <a:lnTo>
                  <a:pt x="60960" y="53340"/>
                </a:lnTo>
                <a:lnTo>
                  <a:pt x="68580" y="53340"/>
                </a:lnTo>
                <a:lnTo>
                  <a:pt x="83820" y="60960"/>
                </a:lnTo>
                <a:lnTo>
                  <a:pt x="99060" y="60960"/>
                </a:lnTo>
                <a:lnTo>
                  <a:pt x="106680" y="60960"/>
                </a:lnTo>
                <a:lnTo>
                  <a:pt x="114300" y="68580"/>
                </a:lnTo>
                <a:lnTo>
                  <a:pt x="121920" y="68580"/>
                </a:lnTo>
                <a:lnTo>
                  <a:pt x="129540" y="76200"/>
                </a:lnTo>
                <a:lnTo>
                  <a:pt x="137160" y="83820"/>
                </a:lnTo>
                <a:lnTo>
                  <a:pt x="137160" y="91440"/>
                </a:lnTo>
                <a:lnTo>
                  <a:pt x="137160" y="99060"/>
                </a:lnTo>
                <a:lnTo>
                  <a:pt x="137160" y="114300"/>
                </a:lnTo>
                <a:lnTo>
                  <a:pt x="137160" y="121920"/>
                </a:lnTo>
                <a:lnTo>
                  <a:pt x="137160" y="129540"/>
                </a:lnTo>
                <a:lnTo>
                  <a:pt x="129540" y="144780"/>
                </a:lnTo>
                <a:lnTo>
                  <a:pt x="129540" y="152400"/>
                </a:lnTo>
                <a:lnTo>
                  <a:pt x="114300" y="160020"/>
                </a:lnTo>
                <a:lnTo>
                  <a:pt x="106680" y="167640"/>
                </a:lnTo>
                <a:lnTo>
                  <a:pt x="99060" y="175260"/>
                </a:lnTo>
                <a:lnTo>
                  <a:pt x="91440" y="182880"/>
                </a:lnTo>
                <a:lnTo>
                  <a:pt x="76200" y="182880"/>
                </a:lnTo>
                <a:lnTo>
                  <a:pt x="60960" y="182880"/>
                </a:lnTo>
                <a:lnTo>
                  <a:pt x="609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1" name="Freeform 18530"/>
          <p:cNvSpPr/>
          <p:nvPr/>
        </p:nvSpPr>
        <p:spPr>
          <a:xfrm>
            <a:off x="3573780" y="462534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2" name="Freeform 18531"/>
          <p:cNvSpPr/>
          <p:nvPr/>
        </p:nvSpPr>
        <p:spPr>
          <a:xfrm>
            <a:off x="3741420" y="4587240"/>
            <a:ext cx="76201" cy="198121"/>
          </a:xfrm>
          <a:custGeom>
            <a:avLst/>
            <a:gdLst/>
            <a:ahLst/>
            <a:cxnLst/>
            <a:rect l="0" t="0" r="0" b="0"/>
            <a:pathLst>
              <a:path w="76201" h="198121">
                <a:moveTo>
                  <a:pt x="76200" y="0"/>
                </a:move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76200" y="22860"/>
                </a:lnTo>
                <a:lnTo>
                  <a:pt x="76200" y="30480"/>
                </a:lnTo>
                <a:lnTo>
                  <a:pt x="7620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60960" y="83820"/>
                </a:lnTo>
                <a:lnTo>
                  <a:pt x="53340" y="99060"/>
                </a:lnTo>
                <a:lnTo>
                  <a:pt x="38100" y="106680"/>
                </a:lnTo>
                <a:lnTo>
                  <a:pt x="30480" y="129540"/>
                </a:lnTo>
                <a:lnTo>
                  <a:pt x="22860" y="144780"/>
                </a:lnTo>
                <a:lnTo>
                  <a:pt x="1524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3" name="Freeform 18532"/>
          <p:cNvSpPr/>
          <p:nvPr/>
        </p:nvSpPr>
        <p:spPr>
          <a:xfrm>
            <a:off x="3863340" y="4617720"/>
            <a:ext cx="45721" cy="160021"/>
          </a:xfrm>
          <a:custGeom>
            <a:avLst/>
            <a:gdLst/>
            <a:ahLst/>
            <a:cxnLst/>
            <a:rect l="0" t="0" r="0" b="0"/>
            <a:pathLst>
              <a:path w="45721" h="160021">
                <a:moveTo>
                  <a:pt x="4572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4" name="Freeform 18533"/>
          <p:cNvSpPr/>
          <p:nvPr/>
        </p:nvSpPr>
        <p:spPr>
          <a:xfrm>
            <a:off x="3749040" y="4541520"/>
            <a:ext cx="205741" cy="68581"/>
          </a:xfrm>
          <a:custGeom>
            <a:avLst/>
            <a:gdLst/>
            <a:ahLst/>
            <a:cxnLst/>
            <a:rect l="0" t="0" r="0" b="0"/>
            <a:pathLst>
              <a:path w="205741" h="6858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21920" y="45720"/>
                </a:lnTo>
                <a:lnTo>
                  <a:pt x="129540" y="53340"/>
                </a:lnTo>
                <a:lnTo>
                  <a:pt x="137160" y="60960"/>
                </a:lnTo>
                <a:lnTo>
                  <a:pt x="144780" y="60960"/>
                </a:lnTo>
                <a:lnTo>
                  <a:pt x="152400" y="60960"/>
                </a:lnTo>
                <a:lnTo>
                  <a:pt x="167640" y="68580"/>
                </a:lnTo>
                <a:lnTo>
                  <a:pt x="175260" y="68580"/>
                </a:lnTo>
                <a:lnTo>
                  <a:pt x="190500" y="60960"/>
                </a:lnTo>
                <a:lnTo>
                  <a:pt x="205740" y="60960"/>
                </a:lnTo>
                <a:lnTo>
                  <a:pt x="20574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5" name="Freeform 18534"/>
          <p:cNvSpPr/>
          <p:nvPr/>
        </p:nvSpPr>
        <p:spPr>
          <a:xfrm>
            <a:off x="1043940" y="518160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15240"/>
                </a:move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52400" y="0"/>
                </a:lnTo>
                <a:lnTo>
                  <a:pt x="16002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6" name="Freeform 18535"/>
          <p:cNvSpPr/>
          <p:nvPr/>
        </p:nvSpPr>
        <p:spPr>
          <a:xfrm>
            <a:off x="1120140" y="528828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21920" y="762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7" name="Freeform 18536"/>
          <p:cNvSpPr/>
          <p:nvPr/>
        </p:nvSpPr>
        <p:spPr>
          <a:xfrm>
            <a:off x="1447800" y="5143500"/>
            <a:ext cx="182881" cy="190501"/>
          </a:xfrm>
          <a:custGeom>
            <a:avLst/>
            <a:gdLst/>
            <a:ahLst/>
            <a:cxnLst/>
            <a:rect l="0" t="0" r="0" b="0"/>
            <a:pathLst>
              <a:path w="182881" h="190501">
                <a:moveTo>
                  <a:pt x="38100" y="30480"/>
                </a:moveTo>
                <a:lnTo>
                  <a:pt x="3048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67640" y="22860"/>
                </a:lnTo>
                <a:lnTo>
                  <a:pt x="175260" y="3048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75260" y="38100"/>
                </a:lnTo>
                <a:lnTo>
                  <a:pt x="167640" y="45720"/>
                </a:lnTo>
                <a:lnTo>
                  <a:pt x="160020" y="53340"/>
                </a:lnTo>
                <a:lnTo>
                  <a:pt x="144780" y="53340"/>
                </a:lnTo>
                <a:lnTo>
                  <a:pt x="137160" y="6096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1440" y="68580"/>
                </a:lnTo>
                <a:lnTo>
                  <a:pt x="76200" y="68580"/>
                </a:lnTo>
                <a:lnTo>
                  <a:pt x="68580" y="76200"/>
                </a:lnTo>
                <a:lnTo>
                  <a:pt x="68580" y="76200"/>
                </a:lnTo>
                <a:lnTo>
                  <a:pt x="60960" y="76200"/>
                </a:lnTo>
                <a:lnTo>
                  <a:pt x="60960" y="83820"/>
                </a:lnTo>
                <a:lnTo>
                  <a:pt x="60960" y="91440"/>
                </a:lnTo>
                <a:lnTo>
                  <a:pt x="68580" y="91440"/>
                </a:lnTo>
                <a:lnTo>
                  <a:pt x="76200" y="99060"/>
                </a:lnTo>
                <a:lnTo>
                  <a:pt x="91440" y="106680"/>
                </a:lnTo>
                <a:lnTo>
                  <a:pt x="106680" y="114300"/>
                </a:lnTo>
                <a:lnTo>
                  <a:pt x="114300" y="121920"/>
                </a:lnTo>
                <a:lnTo>
                  <a:pt x="129540" y="121920"/>
                </a:lnTo>
                <a:lnTo>
                  <a:pt x="144780" y="137160"/>
                </a:lnTo>
                <a:lnTo>
                  <a:pt x="152400" y="137160"/>
                </a:lnTo>
                <a:lnTo>
                  <a:pt x="160020" y="144780"/>
                </a:lnTo>
                <a:lnTo>
                  <a:pt x="160020" y="152400"/>
                </a:lnTo>
                <a:lnTo>
                  <a:pt x="160020" y="160020"/>
                </a:lnTo>
                <a:lnTo>
                  <a:pt x="160020" y="167640"/>
                </a:lnTo>
                <a:lnTo>
                  <a:pt x="152400" y="175260"/>
                </a:lnTo>
                <a:lnTo>
                  <a:pt x="144780" y="175260"/>
                </a:lnTo>
                <a:lnTo>
                  <a:pt x="129540" y="182880"/>
                </a:lnTo>
                <a:lnTo>
                  <a:pt x="114300" y="182880"/>
                </a:lnTo>
                <a:lnTo>
                  <a:pt x="106680" y="190500"/>
                </a:lnTo>
                <a:lnTo>
                  <a:pt x="91440" y="190500"/>
                </a:lnTo>
                <a:lnTo>
                  <a:pt x="76200" y="190500"/>
                </a:lnTo>
                <a:lnTo>
                  <a:pt x="68580" y="190500"/>
                </a:lnTo>
                <a:lnTo>
                  <a:pt x="60960" y="182880"/>
                </a:lnTo>
                <a:lnTo>
                  <a:pt x="60960" y="182880"/>
                </a:lnTo>
                <a:lnTo>
                  <a:pt x="53340" y="175260"/>
                </a:lnTo>
                <a:lnTo>
                  <a:pt x="5334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8" name="Freeform 18537"/>
          <p:cNvSpPr/>
          <p:nvPr/>
        </p:nvSpPr>
        <p:spPr>
          <a:xfrm>
            <a:off x="1691640" y="5135880"/>
            <a:ext cx="152401" cy="243841"/>
          </a:xfrm>
          <a:custGeom>
            <a:avLst/>
            <a:gdLst/>
            <a:ahLst/>
            <a:cxnLst/>
            <a:rect l="0" t="0" r="0" b="0"/>
            <a:pathLst>
              <a:path w="152401" h="243841">
                <a:moveTo>
                  <a:pt x="0" y="22860"/>
                </a:move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192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37160" y="2286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06680" y="60960"/>
                </a:lnTo>
                <a:lnTo>
                  <a:pt x="99060" y="76200"/>
                </a:lnTo>
                <a:lnTo>
                  <a:pt x="91440" y="83820"/>
                </a:lnTo>
                <a:lnTo>
                  <a:pt x="83820" y="106680"/>
                </a:lnTo>
                <a:lnTo>
                  <a:pt x="68580" y="121920"/>
                </a:lnTo>
                <a:lnTo>
                  <a:pt x="60960" y="137160"/>
                </a:lnTo>
                <a:lnTo>
                  <a:pt x="53340" y="152400"/>
                </a:lnTo>
                <a:lnTo>
                  <a:pt x="45720" y="175260"/>
                </a:lnTo>
                <a:lnTo>
                  <a:pt x="38100" y="190500"/>
                </a:lnTo>
                <a:lnTo>
                  <a:pt x="30480" y="198120"/>
                </a:lnTo>
                <a:lnTo>
                  <a:pt x="30480" y="213360"/>
                </a:lnTo>
                <a:lnTo>
                  <a:pt x="22860" y="228600"/>
                </a:lnTo>
                <a:lnTo>
                  <a:pt x="22860" y="228600"/>
                </a:lnTo>
                <a:lnTo>
                  <a:pt x="15240" y="243840"/>
                </a:lnTo>
                <a:lnTo>
                  <a:pt x="15240" y="2438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39" name="Freeform 18538"/>
          <p:cNvSpPr/>
          <p:nvPr/>
        </p:nvSpPr>
        <p:spPr>
          <a:xfrm>
            <a:off x="1706880" y="5250180"/>
            <a:ext cx="144781" cy="30481"/>
          </a:xfrm>
          <a:custGeom>
            <a:avLst/>
            <a:gdLst/>
            <a:ahLst/>
            <a:cxnLst/>
            <a:rect l="0" t="0" r="0" b="0"/>
            <a:pathLst>
              <a:path w="144781" h="30481">
                <a:moveTo>
                  <a:pt x="0" y="30480"/>
                </a:moveTo>
                <a:lnTo>
                  <a:pt x="0" y="30480"/>
                </a:lnTo>
                <a:lnTo>
                  <a:pt x="15240" y="30480"/>
                </a:lnTo>
                <a:lnTo>
                  <a:pt x="30480" y="30480"/>
                </a:lnTo>
                <a:lnTo>
                  <a:pt x="45720" y="30480"/>
                </a:lnTo>
                <a:lnTo>
                  <a:pt x="60960" y="22860"/>
                </a:lnTo>
                <a:lnTo>
                  <a:pt x="76200" y="22860"/>
                </a:lnTo>
                <a:lnTo>
                  <a:pt x="91440" y="15240"/>
                </a:lnTo>
                <a:lnTo>
                  <a:pt x="106680" y="7620"/>
                </a:lnTo>
                <a:lnTo>
                  <a:pt x="121920" y="762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0" name="Freeform 18539"/>
          <p:cNvSpPr/>
          <p:nvPr/>
        </p:nvSpPr>
        <p:spPr>
          <a:xfrm>
            <a:off x="1851660" y="5158740"/>
            <a:ext cx="175261" cy="190501"/>
          </a:xfrm>
          <a:custGeom>
            <a:avLst/>
            <a:gdLst/>
            <a:ahLst/>
            <a:cxnLst/>
            <a:rect l="0" t="0" r="0" b="0"/>
            <a:pathLst>
              <a:path w="175261" h="1905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15240" y="6096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60960"/>
                </a:lnTo>
                <a:lnTo>
                  <a:pt x="53340" y="60960"/>
                </a:lnTo>
                <a:lnTo>
                  <a:pt x="68580" y="60960"/>
                </a:lnTo>
                <a:lnTo>
                  <a:pt x="76200" y="68580"/>
                </a:lnTo>
                <a:lnTo>
                  <a:pt x="91440" y="68580"/>
                </a:lnTo>
                <a:lnTo>
                  <a:pt x="106680" y="76200"/>
                </a:lnTo>
                <a:lnTo>
                  <a:pt x="121920" y="83820"/>
                </a:lnTo>
                <a:lnTo>
                  <a:pt x="137160" y="91440"/>
                </a:lnTo>
                <a:lnTo>
                  <a:pt x="144780" y="99060"/>
                </a:lnTo>
                <a:lnTo>
                  <a:pt x="160020" y="106680"/>
                </a:lnTo>
                <a:lnTo>
                  <a:pt x="167640" y="114300"/>
                </a:lnTo>
                <a:lnTo>
                  <a:pt x="175260" y="129540"/>
                </a:lnTo>
                <a:lnTo>
                  <a:pt x="175260" y="137160"/>
                </a:lnTo>
                <a:lnTo>
                  <a:pt x="175260" y="144780"/>
                </a:lnTo>
                <a:lnTo>
                  <a:pt x="175260" y="160020"/>
                </a:lnTo>
                <a:lnTo>
                  <a:pt x="167640" y="167640"/>
                </a:lnTo>
                <a:lnTo>
                  <a:pt x="160020" y="175260"/>
                </a:lnTo>
                <a:lnTo>
                  <a:pt x="152400" y="182880"/>
                </a:lnTo>
                <a:lnTo>
                  <a:pt x="144780" y="190500"/>
                </a:lnTo>
                <a:lnTo>
                  <a:pt x="137160" y="190500"/>
                </a:lnTo>
                <a:lnTo>
                  <a:pt x="129540" y="190500"/>
                </a:lnTo>
                <a:lnTo>
                  <a:pt x="114300" y="190500"/>
                </a:lnTo>
                <a:lnTo>
                  <a:pt x="106680" y="190500"/>
                </a:lnTo>
                <a:lnTo>
                  <a:pt x="91440" y="182880"/>
                </a:lnTo>
                <a:lnTo>
                  <a:pt x="83820" y="167640"/>
                </a:lnTo>
                <a:lnTo>
                  <a:pt x="8382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1" name="Freeform 18540"/>
          <p:cNvSpPr/>
          <p:nvPr/>
        </p:nvSpPr>
        <p:spPr>
          <a:xfrm>
            <a:off x="1927860" y="514350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5240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2" name="Freeform 18541"/>
          <p:cNvSpPr/>
          <p:nvPr/>
        </p:nvSpPr>
        <p:spPr>
          <a:xfrm>
            <a:off x="2179320" y="5189220"/>
            <a:ext cx="15241" cy="137161"/>
          </a:xfrm>
          <a:custGeom>
            <a:avLst/>
            <a:gdLst/>
            <a:ahLst/>
            <a:cxnLst/>
            <a:rect l="0" t="0" r="0" b="0"/>
            <a:pathLst>
              <a:path w="15241" h="137161">
                <a:moveTo>
                  <a:pt x="15240" y="0"/>
                </a:move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3" name="Freeform 18542"/>
          <p:cNvSpPr/>
          <p:nvPr/>
        </p:nvSpPr>
        <p:spPr>
          <a:xfrm>
            <a:off x="2255520" y="5173980"/>
            <a:ext cx="30481" cy="198121"/>
          </a:xfrm>
          <a:custGeom>
            <a:avLst/>
            <a:gdLst/>
            <a:ahLst/>
            <a:cxnLst/>
            <a:rect l="0" t="0" r="0" b="0"/>
            <a:pathLst>
              <a:path w="30481" h="198121">
                <a:moveTo>
                  <a:pt x="3048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91440"/>
                </a:lnTo>
                <a:lnTo>
                  <a:pt x="15240" y="10668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4" name="Freeform 18543"/>
          <p:cNvSpPr/>
          <p:nvPr/>
        </p:nvSpPr>
        <p:spPr>
          <a:xfrm>
            <a:off x="2148840" y="5143500"/>
            <a:ext cx="213361" cy="60961"/>
          </a:xfrm>
          <a:custGeom>
            <a:avLst/>
            <a:gdLst/>
            <a:ahLst/>
            <a:cxnLst/>
            <a:rect l="0" t="0" r="0" b="0"/>
            <a:pathLst>
              <a:path w="213361" h="60961">
                <a:moveTo>
                  <a:pt x="15240" y="53340"/>
                </a:move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30480" y="45720"/>
                </a:lnTo>
                <a:lnTo>
                  <a:pt x="45720" y="38100"/>
                </a:lnTo>
                <a:lnTo>
                  <a:pt x="53340" y="30480"/>
                </a:lnTo>
                <a:lnTo>
                  <a:pt x="6096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44780" y="45720"/>
                </a:lnTo>
                <a:lnTo>
                  <a:pt x="152400" y="53340"/>
                </a:lnTo>
                <a:lnTo>
                  <a:pt x="167640" y="53340"/>
                </a:lnTo>
                <a:lnTo>
                  <a:pt x="182880" y="60960"/>
                </a:lnTo>
                <a:lnTo>
                  <a:pt x="190500" y="60960"/>
                </a:lnTo>
                <a:lnTo>
                  <a:pt x="213360" y="60960"/>
                </a:lnTo>
                <a:lnTo>
                  <a:pt x="21336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5" name="Freeform 18544"/>
          <p:cNvSpPr/>
          <p:nvPr/>
        </p:nvSpPr>
        <p:spPr>
          <a:xfrm>
            <a:off x="2575560" y="5151120"/>
            <a:ext cx="22861" cy="198121"/>
          </a:xfrm>
          <a:custGeom>
            <a:avLst/>
            <a:gdLst/>
            <a:ahLst/>
            <a:cxnLst/>
            <a:rect l="0" t="0" r="0" b="0"/>
            <a:pathLst>
              <a:path w="22861" h="19812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60020"/>
                </a:lnTo>
                <a:lnTo>
                  <a:pt x="7620" y="16764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6" name="Freeform 18545"/>
          <p:cNvSpPr/>
          <p:nvPr/>
        </p:nvSpPr>
        <p:spPr>
          <a:xfrm>
            <a:off x="2537460" y="5250180"/>
            <a:ext cx="91441" cy="15241"/>
          </a:xfrm>
          <a:custGeom>
            <a:avLst/>
            <a:gdLst/>
            <a:ahLst/>
            <a:cxnLst/>
            <a:rect l="0" t="0" r="0" b="0"/>
            <a:pathLst>
              <a:path w="91441" h="1524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15240"/>
                </a:lnTo>
                <a:lnTo>
                  <a:pt x="68580" y="15240"/>
                </a:lnTo>
                <a:lnTo>
                  <a:pt x="91440" y="15240"/>
                </a:lnTo>
                <a:lnTo>
                  <a:pt x="9144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7" name="Freeform 18546"/>
          <p:cNvSpPr/>
          <p:nvPr/>
        </p:nvSpPr>
        <p:spPr>
          <a:xfrm>
            <a:off x="2727960" y="5166360"/>
            <a:ext cx="129541" cy="144781"/>
          </a:xfrm>
          <a:custGeom>
            <a:avLst/>
            <a:gdLst/>
            <a:ahLst/>
            <a:cxnLst/>
            <a:rect l="0" t="0" r="0" b="0"/>
            <a:pathLst>
              <a:path w="129541" h="14478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91440" y="15240"/>
                </a:lnTo>
                <a:lnTo>
                  <a:pt x="9906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14300" y="60960"/>
                </a:lnTo>
                <a:lnTo>
                  <a:pt x="106680" y="68580"/>
                </a:lnTo>
                <a:lnTo>
                  <a:pt x="99060" y="76200"/>
                </a:lnTo>
                <a:lnTo>
                  <a:pt x="83820" y="83820"/>
                </a:lnTo>
                <a:lnTo>
                  <a:pt x="76200" y="99060"/>
                </a:lnTo>
                <a:lnTo>
                  <a:pt x="60960" y="106680"/>
                </a:lnTo>
                <a:lnTo>
                  <a:pt x="53340" y="114300"/>
                </a:lnTo>
                <a:lnTo>
                  <a:pt x="45720" y="121920"/>
                </a:lnTo>
                <a:lnTo>
                  <a:pt x="38100" y="121920"/>
                </a:lnTo>
                <a:lnTo>
                  <a:pt x="30480" y="129540"/>
                </a:lnTo>
                <a:lnTo>
                  <a:pt x="30480" y="137160"/>
                </a:lnTo>
                <a:lnTo>
                  <a:pt x="30480" y="137160"/>
                </a:lnTo>
                <a:lnTo>
                  <a:pt x="38100" y="144780"/>
                </a:lnTo>
                <a:lnTo>
                  <a:pt x="45720" y="144780"/>
                </a:lnTo>
                <a:lnTo>
                  <a:pt x="53340" y="144780"/>
                </a:lnTo>
                <a:lnTo>
                  <a:pt x="68580" y="144780"/>
                </a:lnTo>
                <a:lnTo>
                  <a:pt x="91440" y="144780"/>
                </a:lnTo>
                <a:lnTo>
                  <a:pt x="91440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8" name="Freeform 18547"/>
          <p:cNvSpPr/>
          <p:nvPr/>
        </p:nvSpPr>
        <p:spPr>
          <a:xfrm>
            <a:off x="2941320" y="5120640"/>
            <a:ext cx="152401" cy="144781"/>
          </a:xfrm>
          <a:custGeom>
            <a:avLst/>
            <a:gdLst/>
            <a:ahLst/>
            <a:cxnLst/>
            <a:rect l="0" t="0" r="0" b="0"/>
            <a:pathLst>
              <a:path w="152401" h="144781">
                <a:moveTo>
                  <a:pt x="0" y="30480"/>
                </a:move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7620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99060" y="60960"/>
                </a:lnTo>
                <a:lnTo>
                  <a:pt x="83820" y="68580"/>
                </a:lnTo>
                <a:lnTo>
                  <a:pt x="76200" y="76200"/>
                </a:lnTo>
                <a:lnTo>
                  <a:pt x="60960" y="91440"/>
                </a:lnTo>
                <a:lnTo>
                  <a:pt x="45720" y="99060"/>
                </a:lnTo>
                <a:lnTo>
                  <a:pt x="38100" y="99060"/>
                </a:lnTo>
                <a:lnTo>
                  <a:pt x="38100" y="106680"/>
                </a:lnTo>
                <a:lnTo>
                  <a:pt x="30480" y="114300"/>
                </a:lnTo>
                <a:lnTo>
                  <a:pt x="30480" y="121920"/>
                </a:lnTo>
                <a:lnTo>
                  <a:pt x="30480" y="129540"/>
                </a:lnTo>
                <a:lnTo>
                  <a:pt x="38100" y="137160"/>
                </a:lnTo>
                <a:lnTo>
                  <a:pt x="45720" y="137160"/>
                </a:lnTo>
                <a:lnTo>
                  <a:pt x="53340" y="144780"/>
                </a:lnTo>
                <a:lnTo>
                  <a:pt x="76200" y="14478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21920" y="137160"/>
                </a:lnTo>
                <a:lnTo>
                  <a:pt x="152400" y="137160"/>
                </a:lnTo>
                <a:lnTo>
                  <a:pt x="15240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49" name="Freeform 18548"/>
          <p:cNvSpPr/>
          <p:nvPr/>
        </p:nvSpPr>
        <p:spPr>
          <a:xfrm>
            <a:off x="3162300" y="5128260"/>
            <a:ext cx="152401" cy="182881"/>
          </a:xfrm>
          <a:custGeom>
            <a:avLst/>
            <a:gdLst/>
            <a:ahLst/>
            <a:cxnLst/>
            <a:rect l="0" t="0" r="0" b="0"/>
            <a:pathLst>
              <a:path w="152401" h="18288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0480" y="68580"/>
                </a:lnTo>
                <a:lnTo>
                  <a:pt x="45720" y="68580"/>
                </a:lnTo>
                <a:lnTo>
                  <a:pt x="60960" y="68580"/>
                </a:lnTo>
                <a:lnTo>
                  <a:pt x="76200" y="68580"/>
                </a:lnTo>
                <a:lnTo>
                  <a:pt x="91440" y="76200"/>
                </a:lnTo>
                <a:lnTo>
                  <a:pt x="106680" y="76200"/>
                </a:lnTo>
                <a:lnTo>
                  <a:pt x="114300" y="83820"/>
                </a:lnTo>
                <a:lnTo>
                  <a:pt x="129540" y="91440"/>
                </a:lnTo>
                <a:lnTo>
                  <a:pt x="137160" y="99060"/>
                </a:lnTo>
                <a:lnTo>
                  <a:pt x="144780" y="10668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52400" y="137160"/>
                </a:lnTo>
                <a:lnTo>
                  <a:pt x="152400" y="144780"/>
                </a:lnTo>
                <a:lnTo>
                  <a:pt x="144780" y="152400"/>
                </a:lnTo>
                <a:lnTo>
                  <a:pt x="137160" y="160020"/>
                </a:lnTo>
                <a:lnTo>
                  <a:pt x="129540" y="160020"/>
                </a:lnTo>
                <a:lnTo>
                  <a:pt x="121920" y="175260"/>
                </a:lnTo>
                <a:lnTo>
                  <a:pt x="106680" y="175260"/>
                </a:lnTo>
                <a:lnTo>
                  <a:pt x="91440" y="182880"/>
                </a:lnTo>
                <a:lnTo>
                  <a:pt x="76200" y="182880"/>
                </a:lnTo>
                <a:lnTo>
                  <a:pt x="60960" y="182880"/>
                </a:lnTo>
                <a:lnTo>
                  <a:pt x="45720" y="182880"/>
                </a:lnTo>
                <a:lnTo>
                  <a:pt x="457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0" name="Freeform 18549"/>
          <p:cNvSpPr/>
          <p:nvPr/>
        </p:nvSpPr>
        <p:spPr>
          <a:xfrm>
            <a:off x="3208020" y="512826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15240"/>
                </a:lnTo>
                <a:lnTo>
                  <a:pt x="91440" y="15240"/>
                </a:lnTo>
                <a:lnTo>
                  <a:pt x="114300" y="15240"/>
                </a:lnTo>
                <a:lnTo>
                  <a:pt x="144780" y="22860"/>
                </a:lnTo>
                <a:lnTo>
                  <a:pt x="14478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1" name="Freeform 18550"/>
          <p:cNvSpPr/>
          <p:nvPr/>
        </p:nvSpPr>
        <p:spPr>
          <a:xfrm>
            <a:off x="3436620" y="5082540"/>
            <a:ext cx="53341" cy="205741"/>
          </a:xfrm>
          <a:custGeom>
            <a:avLst/>
            <a:gdLst/>
            <a:ahLst/>
            <a:cxnLst/>
            <a:rect l="0" t="0" r="0" b="0"/>
            <a:pathLst>
              <a:path w="53341" h="20574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53340"/>
                </a:lnTo>
                <a:lnTo>
                  <a:pt x="45720" y="68580"/>
                </a:lnTo>
                <a:lnTo>
                  <a:pt x="38100" y="83820"/>
                </a:lnTo>
                <a:lnTo>
                  <a:pt x="38100" y="99060"/>
                </a:lnTo>
                <a:lnTo>
                  <a:pt x="30480" y="121920"/>
                </a:lnTo>
                <a:lnTo>
                  <a:pt x="3048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198120"/>
                </a:lnTo>
                <a:lnTo>
                  <a:pt x="0" y="205740"/>
                </a:lnTo>
                <a:lnTo>
                  <a:pt x="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2" name="Freeform 18551"/>
          <p:cNvSpPr/>
          <p:nvPr/>
        </p:nvSpPr>
        <p:spPr>
          <a:xfrm>
            <a:off x="3558540" y="5120640"/>
            <a:ext cx="7621" cy="198121"/>
          </a:xfrm>
          <a:custGeom>
            <a:avLst/>
            <a:gdLst/>
            <a:ahLst/>
            <a:cxnLst/>
            <a:rect l="0" t="0" r="0" b="0"/>
            <a:pathLst>
              <a:path w="7621" h="1981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7620" y="175260"/>
                </a:lnTo>
                <a:lnTo>
                  <a:pt x="7620" y="198120"/>
                </a:lnTo>
                <a:lnTo>
                  <a:pt x="7620" y="1981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3" name="Freeform 18552"/>
          <p:cNvSpPr/>
          <p:nvPr/>
        </p:nvSpPr>
        <p:spPr>
          <a:xfrm>
            <a:off x="3406140" y="5044440"/>
            <a:ext cx="220981" cy="68581"/>
          </a:xfrm>
          <a:custGeom>
            <a:avLst/>
            <a:gdLst/>
            <a:ahLst/>
            <a:cxnLst/>
            <a:rect l="0" t="0" r="0" b="0"/>
            <a:pathLst>
              <a:path w="220981" h="68581">
                <a:moveTo>
                  <a:pt x="15240" y="53340"/>
                </a:move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15240" y="38100"/>
                </a:lnTo>
                <a:lnTo>
                  <a:pt x="22860" y="30480"/>
                </a:lnTo>
                <a:lnTo>
                  <a:pt x="3048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15240"/>
                </a:lnTo>
                <a:lnTo>
                  <a:pt x="7620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9540" y="38100"/>
                </a:lnTo>
                <a:lnTo>
                  <a:pt x="137160" y="45720"/>
                </a:lnTo>
                <a:lnTo>
                  <a:pt x="144780" y="53340"/>
                </a:lnTo>
                <a:lnTo>
                  <a:pt x="152400" y="53340"/>
                </a:lnTo>
                <a:lnTo>
                  <a:pt x="167640" y="60960"/>
                </a:lnTo>
                <a:lnTo>
                  <a:pt x="175260" y="60960"/>
                </a:lnTo>
                <a:lnTo>
                  <a:pt x="190500" y="68580"/>
                </a:lnTo>
                <a:lnTo>
                  <a:pt x="198120" y="68580"/>
                </a:lnTo>
                <a:lnTo>
                  <a:pt x="220980" y="68580"/>
                </a:lnTo>
                <a:lnTo>
                  <a:pt x="22098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4" name="Freeform 18553"/>
          <p:cNvSpPr/>
          <p:nvPr/>
        </p:nvSpPr>
        <p:spPr>
          <a:xfrm>
            <a:off x="1135380" y="5852160"/>
            <a:ext cx="281941" cy="30481"/>
          </a:xfrm>
          <a:custGeom>
            <a:avLst/>
            <a:gdLst/>
            <a:ahLst/>
            <a:cxnLst/>
            <a:rect l="0" t="0" r="0" b="0"/>
            <a:pathLst>
              <a:path w="281941" h="30481">
                <a:moveTo>
                  <a:pt x="0" y="30480"/>
                </a:moveTo>
                <a:lnTo>
                  <a:pt x="7620" y="30480"/>
                </a:lnTo>
                <a:lnTo>
                  <a:pt x="1524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22860"/>
                </a:lnTo>
                <a:lnTo>
                  <a:pt x="76200" y="22860"/>
                </a:lnTo>
                <a:lnTo>
                  <a:pt x="99060" y="15240"/>
                </a:lnTo>
                <a:lnTo>
                  <a:pt x="114300" y="15240"/>
                </a:lnTo>
                <a:lnTo>
                  <a:pt x="12954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0"/>
                </a:lnTo>
                <a:lnTo>
                  <a:pt x="205740" y="0"/>
                </a:lnTo>
                <a:lnTo>
                  <a:pt x="220980" y="0"/>
                </a:lnTo>
                <a:lnTo>
                  <a:pt x="236220" y="0"/>
                </a:lnTo>
                <a:lnTo>
                  <a:pt x="251460" y="0"/>
                </a:lnTo>
                <a:lnTo>
                  <a:pt x="259080" y="0"/>
                </a:lnTo>
                <a:lnTo>
                  <a:pt x="281940" y="0"/>
                </a:lnTo>
                <a:lnTo>
                  <a:pt x="2819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5" name="Freeform 18554"/>
          <p:cNvSpPr/>
          <p:nvPr/>
        </p:nvSpPr>
        <p:spPr>
          <a:xfrm>
            <a:off x="1242060" y="597408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6" name="Freeform 18555"/>
          <p:cNvSpPr/>
          <p:nvPr/>
        </p:nvSpPr>
        <p:spPr>
          <a:xfrm>
            <a:off x="1607820" y="5753100"/>
            <a:ext cx="152401" cy="251461"/>
          </a:xfrm>
          <a:custGeom>
            <a:avLst/>
            <a:gdLst/>
            <a:ahLst/>
            <a:cxnLst/>
            <a:rect l="0" t="0" r="0" b="0"/>
            <a:pathLst>
              <a:path w="152401" h="251461">
                <a:moveTo>
                  <a:pt x="144780" y="0"/>
                </a:moveTo>
                <a:lnTo>
                  <a:pt x="137160" y="0"/>
                </a:lnTo>
                <a:lnTo>
                  <a:pt x="137160" y="7620"/>
                </a:lnTo>
                <a:lnTo>
                  <a:pt x="129540" y="7620"/>
                </a:lnTo>
                <a:lnTo>
                  <a:pt x="121920" y="15240"/>
                </a:lnTo>
                <a:lnTo>
                  <a:pt x="114300" y="22860"/>
                </a:lnTo>
                <a:lnTo>
                  <a:pt x="99060" y="38100"/>
                </a:lnTo>
                <a:lnTo>
                  <a:pt x="83820" y="45720"/>
                </a:lnTo>
                <a:lnTo>
                  <a:pt x="76200" y="60960"/>
                </a:lnTo>
                <a:lnTo>
                  <a:pt x="60960" y="76200"/>
                </a:lnTo>
                <a:lnTo>
                  <a:pt x="45720" y="91440"/>
                </a:lnTo>
                <a:lnTo>
                  <a:pt x="30480" y="106680"/>
                </a:lnTo>
                <a:lnTo>
                  <a:pt x="15240" y="121920"/>
                </a:lnTo>
                <a:lnTo>
                  <a:pt x="762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20980"/>
                </a:lnTo>
                <a:lnTo>
                  <a:pt x="15240" y="228600"/>
                </a:lnTo>
                <a:lnTo>
                  <a:pt x="30480" y="236220"/>
                </a:lnTo>
                <a:lnTo>
                  <a:pt x="38100" y="236220"/>
                </a:lnTo>
                <a:lnTo>
                  <a:pt x="53340" y="236220"/>
                </a:lnTo>
                <a:lnTo>
                  <a:pt x="60960" y="228600"/>
                </a:lnTo>
                <a:lnTo>
                  <a:pt x="76200" y="220980"/>
                </a:lnTo>
                <a:lnTo>
                  <a:pt x="91440" y="213360"/>
                </a:lnTo>
                <a:lnTo>
                  <a:pt x="99060" y="205740"/>
                </a:lnTo>
                <a:lnTo>
                  <a:pt x="106680" y="190500"/>
                </a:lnTo>
                <a:lnTo>
                  <a:pt x="114300" y="182880"/>
                </a:lnTo>
                <a:lnTo>
                  <a:pt x="114300" y="175260"/>
                </a:lnTo>
                <a:lnTo>
                  <a:pt x="121920" y="167640"/>
                </a:lnTo>
                <a:lnTo>
                  <a:pt x="121920" y="160020"/>
                </a:lnTo>
                <a:lnTo>
                  <a:pt x="121920" y="152400"/>
                </a:lnTo>
                <a:lnTo>
                  <a:pt x="121920" y="152400"/>
                </a:lnTo>
                <a:lnTo>
                  <a:pt x="114300" y="152400"/>
                </a:lnTo>
                <a:lnTo>
                  <a:pt x="114300" y="160020"/>
                </a:lnTo>
                <a:lnTo>
                  <a:pt x="106680" y="160020"/>
                </a:lnTo>
                <a:lnTo>
                  <a:pt x="99060" y="167640"/>
                </a:lnTo>
                <a:lnTo>
                  <a:pt x="99060" y="175260"/>
                </a:lnTo>
                <a:lnTo>
                  <a:pt x="91440" y="190500"/>
                </a:lnTo>
                <a:lnTo>
                  <a:pt x="91440" y="198120"/>
                </a:lnTo>
                <a:lnTo>
                  <a:pt x="83820" y="205740"/>
                </a:lnTo>
                <a:lnTo>
                  <a:pt x="83820" y="220980"/>
                </a:lnTo>
                <a:lnTo>
                  <a:pt x="91440" y="228600"/>
                </a:lnTo>
                <a:lnTo>
                  <a:pt x="91440" y="236220"/>
                </a:lnTo>
                <a:lnTo>
                  <a:pt x="99060" y="243840"/>
                </a:lnTo>
                <a:lnTo>
                  <a:pt x="106680" y="251460"/>
                </a:lnTo>
                <a:lnTo>
                  <a:pt x="121920" y="251460"/>
                </a:lnTo>
                <a:lnTo>
                  <a:pt x="137160" y="251460"/>
                </a:lnTo>
                <a:lnTo>
                  <a:pt x="152400" y="251460"/>
                </a:lnTo>
                <a:lnTo>
                  <a:pt x="152400" y="2514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7" name="Freeform 18556"/>
          <p:cNvSpPr/>
          <p:nvPr/>
        </p:nvSpPr>
        <p:spPr>
          <a:xfrm>
            <a:off x="1836420" y="5791200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129540" y="0"/>
                </a:moveTo>
                <a:lnTo>
                  <a:pt x="12954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1440" y="30480"/>
                </a:lnTo>
                <a:lnTo>
                  <a:pt x="83820" y="38100"/>
                </a:lnTo>
                <a:lnTo>
                  <a:pt x="68580" y="53340"/>
                </a:lnTo>
                <a:lnTo>
                  <a:pt x="53340" y="68580"/>
                </a:lnTo>
                <a:lnTo>
                  <a:pt x="38100" y="8382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198120"/>
                </a:lnTo>
                <a:lnTo>
                  <a:pt x="15240" y="205740"/>
                </a:lnTo>
                <a:lnTo>
                  <a:pt x="30480" y="205740"/>
                </a:lnTo>
                <a:lnTo>
                  <a:pt x="45720" y="205740"/>
                </a:lnTo>
                <a:lnTo>
                  <a:pt x="60960" y="198120"/>
                </a:lnTo>
                <a:lnTo>
                  <a:pt x="76200" y="190500"/>
                </a:lnTo>
                <a:lnTo>
                  <a:pt x="91440" y="175260"/>
                </a:lnTo>
                <a:lnTo>
                  <a:pt x="106680" y="160020"/>
                </a:lnTo>
                <a:lnTo>
                  <a:pt x="114300" y="144780"/>
                </a:lnTo>
                <a:lnTo>
                  <a:pt x="121920" y="121920"/>
                </a:lnTo>
                <a:lnTo>
                  <a:pt x="129540" y="99060"/>
                </a:lnTo>
                <a:lnTo>
                  <a:pt x="137160" y="83820"/>
                </a:lnTo>
                <a:lnTo>
                  <a:pt x="137160" y="68580"/>
                </a:lnTo>
                <a:lnTo>
                  <a:pt x="137160" y="53340"/>
                </a:lnTo>
                <a:lnTo>
                  <a:pt x="137160" y="38100"/>
                </a:lnTo>
                <a:lnTo>
                  <a:pt x="129540" y="30480"/>
                </a:lnTo>
                <a:lnTo>
                  <a:pt x="129540" y="2286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06680" y="22860"/>
                </a:lnTo>
                <a:lnTo>
                  <a:pt x="99060" y="38100"/>
                </a:lnTo>
                <a:lnTo>
                  <a:pt x="99060" y="53340"/>
                </a:lnTo>
                <a:lnTo>
                  <a:pt x="9906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8" name="Freeform 18557"/>
          <p:cNvSpPr/>
          <p:nvPr/>
        </p:nvSpPr>
        <p:spPr>
          <a:xfrm>
            <a:off x="1988820" y="5798820"/>
            <a:ext cx="129541" cy="228601"/>
          </a:xfrm>
          <a:custGeom>
            <a:avLst/>
            <a:gdLst/>
            <a:ahLst/>
            <a:cxnLst/>
            <a:rect l="0" t="0" r="0" b="0"/>
            <a:pathLst>
              <a:path w="129541" h="228601">
                <a:moveTo>
                  <a:pt x="99060" y="60960"/>
                </a:moveTo>
                <a:lnTo>
                  <a:pt x="91440" y="45720"/>
                </a:lnTo>
                <a:lnTo>
                  <a:pt x="83820" y="38100"/>
                </a:lnTo>
                <a:lnTo>
                  <a:pt x="83820" y="30480"/>
                </a:lnTo>
                <a:lnTo>
                  <a:pt x="76200" y="30480"/>
                </a:lnTo>
                <a:lnTo>
                  <a:pt x="76200" y="30480"/>
                </a:lnTo>
                <a:lnTo>
                  <a:pt x="7620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45720"/>
                </a:lnTo>
                <a:lnTo>
                  <a:pt x="53340" y="60960"/>
                </a:lnTo>
                <a:lnTo>
                  <a:pt x="45720" y="76200"/>
                </a:lnTo>
                <a:lnTo>
                  <a:pt x="30480" y="91440"/>
                </a:lnTo>
                <a:lnTo>
                  <a:pt x="22860" y="114300"/>
                </a:lnTo>
                <a:lnTo>
                  <a:pt x="1524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90500"/>
                </a:lnTo>
                <a:lnTo>
                  <a:pt x="0" y="205740"/>
                </a:lnTo>
                <a:lnTo>
                  <a:pt x="7620" y="213360"/>
                </a:lnTo>
                <a:lnTo>
                  <a:pt x="15240" y="220980"/>
                </a:lnTo>
                <a:lnTo>
                  <a:pt x="22860" y="228600"/>
                </a:lnTo>
                <a:lnTo>
                  <a:pt x="30480" y="228600"/>
                </a:lnTo>
                <a:lnTo>
                  <a:pt x="45720" y="220980"/>
                </a:lnTo>
                <a:lnTo>
                  <a:pt x="60960" y="213360"/>
                </a:lnTo>
                <a:lnTo>
                  <a:pt x="68580" y="198120"/>
                </a:lnTo>
                <a:lnTo>
                  <a:pt x="83820" y="175260"/>
                </a:lnTo>
                <a:lnTo>
                  <a:pt x="99060" y="160020"/>
                </a:lnTo>
                <a:lnTo>
                  <a:pt x="106680" y="137160"/>
                </a:lnTo>
                <a:lnTo>
                  <a:pt x="114300" y="106680"/>
                </a:lnTo>
                <a:lnTo>
                  <a:pt x="121920" y="83820"/>
                </a:lnTo>
                <a:lnTo>
                  <a:pt x="121920" y="68580"/>
                </a:lnTo>
                <a:lnTo>
                  <a:pt x="129540" y="45720"/>
                </a:lnTo>
                <a:lnTo>
                  <a:pt x="129540" y="30480"/>
                </a:lnTo>
                <a:lnTo>
                  <a:pt x="129540" y="15240"/>
                </a:lnTo>
                <a:lnTo>
                  <a:pt x="129540" y="762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21920" y="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59" name="Freeform 18558"/>
          <p:cNvSpPr/>
          <p:nvPr/>
        </p:nvSpPr>
        <p:spPr>
          <a:xfrm>
            <a:off x="2171700" y="5814060"/>
            <a:ext cx="53341" cy="182881"/>
          </a:xfrm>
          <a:custGeom>
            <a:avLst/>
            <a:gdLst/>
            <a:ahLst/>
            <a:cxnLst/>
            <a:rect l="0" t="0" r="0" b="0"/>
            <a:pathLst>
              <a:path w="53341" h="18288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53340" y="38100"/>
                </a:lnTo>
                <a:lnTo>
                  <a:pt x="45720" y="53340"/>
                </a:lnTo>
                <a:lnTo>
                  <a:pt x="45720" y="60960"/>
                </a:lnTo>
                <a:lnTo>
                  <a:pt x="38100" y="76200"/>
                </a:lnTo>
                <a:lnTo>
                  <a:pt x="30480" y="99060"/>
                </a:lnTo>
                <a:lnTo>
                  <a:pt x="30480" y="114300"/>
                </a:lnTo>
                <a:lnTo>
                  <a:pt x="15240" y="129540"/>
                </a:lnTo>
                <a:lnTo>
                  <a:pt x="15240" y="144780"/>
                </a:lnTo>
                <a:lnTo>
                  <a:pt x="7620" y="160020"/>
                </a:lnTo>
                <a:lnTo>
                  <a:pt x="762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60" name="Freeform 18559"/>
          <p:cNvSpPr/>
          <p:nvPr/>
        </p:nvSpPr>
        <p:spPr>
          <a:xfrm>
            <a:off x="2255520" y="5829300"/>
            <a:ext cx="45721" cy="190501"/>
          </a:xfrm>
          <a:custGeom>
            <a:avLst/>
            <a:gdLst/>
            <a:ahLst/>
            <a:cxnLst/>
            <a:rect l="0" t="0" r="0" b="0"/>
            <a:pathLst>
              <a:path w="45721" h="190501">
                <a:moveTo>
                  <a:pt x="0" y="22860"/>
                </a:moveTo>
                <a:lnTo>
                  <a:pt x="7620" y="15240"/>
                </a:lnTo>
                <a:lnTo>
                  <a:pt x="1524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45720" y="30480"/>
                </a:lnTo>
                <a:lnTo>
                  <a:pt x="45720" y="45720"/>
                </a:lnTo>
                <a:lnTo>
                  <a:pt x="45720" y="53340"/>
                </a:lnTo>
                <a:lnTo>
                  <a:pt x="45720" y="76200"/>
                </a:lnTo>
                <a:lnTo>
                  <a:pt x="45720" y="91440"/>
                </a:lnTo>
                <a:lnTo>
                  <a:pt x="45720" y="106680"/>
                </a:lnTo>
                <a:lnTo>
                  <a:pt x="45720" y="129540"/>
                </a:lnTo>
                <a:lnTo>
                  <a:pt x="38100" y="144780"/>
                </a:lnTo>
                <a:lnTo>
                  <a:pt x="30480" y="160020"/>
                </a:lnTo>
                <a:lnTo>
                  <a:pt x="30480" y="167640"/>
                </a:lnTo>
                <a:lnTo>
                  <a:pt x="22860" y="190500"/>
                </a:lnTo>
                <a:lnTo>
                  <a:pt x="2286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61" name="Freeform 18560"/>
          <p:cNvSpPr/>
          <p:nvPr/>
        </p:nvSpPr>
        <p:spPr>
          <a:xfrm>
            <a:off x="2164080" y="5775960"/>
            <a:ext cx="205741" cy="68581"/>
          </a:xfrm>
          <a:custGeom>
            <a:avLst/>
            <a:gdLst/>
            <a:ahLst/>
            <a:cxnLst/>
            <a:rect l="0" t="0" r="0" b="0"/>
            <a:pathLst>
              <a:path w="205741" h="68581">
                <a:moveTo>
                  <a:pt x="22860" y="38100"/>
                </a:moveTo>
                <a:lnTo>
                  <a:pt x="15240" y="3810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0" y="30480"/>
                </a:lnTo>
                <a:lnTo>
                  <a:pt x="0" y="30480"/>
                </a:lnTo>
                <a:lnTo>
                  <a:pt x="0" y="30480"/>
                </a:lnTo>
                <a:lnTo>
                  <a:pt x="7620" y="30480"/>
                </a:lnTo>
                <a:lnTo>
                  <a:pt x="7620" y="30480"/>
                </a:lnTo>
                <a:lnTo>
                  <a:pt x="15240" y="3048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99060" y="7620"/>
                </a:lnTo>
                <a:lnTo>
                  <a:pt x="106680" y="0"/>
                </a:lnTo>
                <a:lnTo>
                  <a:pt x="114300" y="0"/>
                </a:lnTo>
                <a:lnTo>
                  <a:pt x="114300" y="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06680" y="30480"/>
                </a:lnTo>
                <a:lnTo>
                  <a:pt x="10668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21920" y="60960"/>
                </a:lnTo>
                <a:lnTo>
                  <a:pt x="137160" y="60960"/>
                </a:lnTo>
                <a:lnTo>
                  <a:pt x="144780" y="68580"/>
                </a:lnTo>
                <a:lnTo>
                  <a:pt x="167640" y="68580"/>
                </a:lnTo>
                <a:lnTo>
                  <a:pt x="182880" y="68580"/>
                </a:lnTo>
                <a:lnTo>
                  <a:pt x="205740" y="68580"/>
                </a:lnTo>
                <a:lnTo>
                  <a:pt x="205740" y="685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62" name="Freeform 18561"/>
          <p:cNvSpPr/>
          <p:nvPr/>
        </p:nvSpPr>
        <p:spPr>
          <a:xfrm>
            <a:off x="2423160" y="5882640"/>
            <a:ext cx="464821" cy="137161"/>
          </a:xfrm>
          <a:custGeom>
            <a:avLst/>
            <a:gdLst/>
            <a:ahLst/>
            <a:cxnLst/>
            <a:rect l="0" t="0" r="0" b="0"/>
            <a:pathLst>
              <a:path w="464821" h="137161">
                <a:moveTo>
                  <a:pt x="114300" y="60960"/>
                </a:move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30480"/>
                </a:lnTo>
                <a:lnTo>
                  <a:pt x="114300" y="30480"/>
                </a:lnTo>
                <a:lnTo>
                  <a:pt x="114300" y="22860"/>
                </a:lnTo>
                <a:lnTo>
                  <a:pt x="114300" y="15240"/>
                </a:lnTo>
                <a:lnTo>
                  <a:pt x="114300" y="7620"/>
                </a:lnTo>
                <a:lnTo>
                  <a:pt x="106680" y="7620"/>
                </a:lnTo>
                <a:lnTo>
                  <a:pt x="9906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21920"/>
                </a:lnTo>
                <a:lnTo>
                  <a:pt x="15240" y="129540"/>
                </a:lnTo>
                <a:lnTo>
                  <a:pt x="30480" y="129540"/>
                </a:lnTo>
                <a:lnTo>
                  <a:pt x="38100" y="137160"/>
                </a:lnTo>
                <a:lnTo>
                  <a:pt x="53340" y="137160"/>
                </a:lnTo>
                <a:lnTo>
                  <a:pt x="68580" y="137160"/>
                </a:lnTo>
                <a:lnTo>
                  <a:pt x="83820" y="137160"/>
                </a:lnTo>
                <a:lnTo>
                  <a:pt x="99060" y="137160"/>
                </a:lnTo>
                <a:lnTo>
                  <a:pt x="114300" y="129540"/>
                </a:lnTo>
                <a:lnTo>
                  <a:pt x="129540" y="121920"/>
                </a:lnTo>
                <a:lnTo>
                  <a:pt x="152400" y="114300"/>
                </a:lnTo>
                <a:lnTo>
                  <a:pt x="160020" y="106680"/>
                </a:lnTo>
                <a:lnTo>
                  <a:pt x="175260" y="99060"/>
                </a:lnTo>
                <a:lnTo>
                  <a:pt x="190500" y="91440"/>
                </a:lnTo>
                <a:lnTo>
                  <a:pt x="198120" y="83820"/>
                </a:lnTo>
                <a:lnTo>
                  <a:pt x="205740" y="76200"/>
                </a:lnTo>
                <a:lnTo>
                  <a:pt x="213360" y="68580"/>
                </a:lnTo>
                <a:lnTo>
                  <a:pt x="213360" y="60960"/>
                </a:lnTo>
                <a:lnTo>
                  <a:pt x="220980" y="60960"/>
                </a:lnTo>
                <a:lnTo>
                  <a:pt x="220980" y="53340"/>
                </a:lnTo>
                <a:lnTo>
                  <a:pt x="220980" y="53340"/>
                </a:lnTo>
                <a:lnTo>
                  <a:pt x="220980" y="53340"/>
                </a:lnTo>
                <a:lnTo>
                  <a:pt x="220980" y="53340"/>
                </a:lnTo>
                <a:lnTo>
                  <a:pt x="220980" y="60960"/>
                </a:lnTo>
                <a:lnTo>
                  <a:pt x="213360" y="60960"/>
                </a:lnTo>
                <a:lnTo>
                  <a:pt x="205740" y="68580"/>
                </a:lnTo>
                <a:lnTo>
                  <a:pt x="205740" y="76200"/>
                </a:lnTo>
                <a:lnTo>
                  <a:pt x="198120" y="76200"/>
                </a:lnTo>
                <a:lnTo>
                  <a:pt x="198120" y="83820"/>
                </a:lnTo>
                <a:lnTo>
                  <a:pt x="190500" y="83820"/>
                </a:lnTo>
                <a:lnTo>
                  <a:pt x="190500" y="91440"/>
                </a:lnTo>
                <a:lnTo>
                  <a:pt x="190500" y="99060"/>
                </a:lnTo>
                <a:lnTo>
                  <a:pt x="190500" y="99060"/>
                </a:lnTo>
                <a:lnTo>
                  <a:pt x="190500" y="99060"/>
                </a:lnTo>
                <a:lnTo>
                  <a:pt x="198120" y="106680"/>
                </a:lnTo>
                <a:lnTo>
                  <a:pt x="198120" y="106680"/>
                </a:lnTo>
                <a:lnTo>
                  <a:pt x="205740" y="99060"/>
                </a:lnTo>
                <a:lnTo>
                  <a:pt x="213360" y="91440"/>
                </a:lnTo>
                <a:lnTo>
                  <a:pt x="220980" y="83820"/>
                </a:lnTo>
                <a:lnTo>
                  <a:pt x="228600" y="76200"/>
                </a:lnTo>
                <a:lnTo>
                  <a:pt x="243840" y="68580"/>
                </a:lnTo>
                <a:lnTo>
                  <a:pt x="251460" y="60960"/>
                </a:lnTo>
                <a:lnTo>
                  <a:pt x="259080" y="53340"/>
                </a:lnTo>
                <a:lnTo>
                  <a:pt x="266700" y="45720"/>
                </a:lnTo>
                <a:lnTo>
                  <a:pt x="274320" y="30480"/>
                </a:lnTo>
                <a:lnTo>
                  <a:pt x="289560" y="30480"/>
                </a:lnTo>
                <a:lnTo>
                  <a:pt x="289560" y="30480"/>
                </a:lnTo>
                <a:lnTo>
                  <a:pt x="297180" y="22860"/>
                </a:lnTo>
                <a:lnTo>
                  <a:pt x="297180" y="22860"/>
                </a:lnTo>
                <a:lnTo>
                  <a:pt x="297180" y="30480"/>
                </a:lnTo>
                <a:lnTo>
                  <a:pt x="297180" y="30480"/>
                </a:lnTo>
                <a:lnTo>
                  <a:pt x="304800" y="38100"/>
                </a:lnTo>
                <a:lnTo>
                  <a:pt x="304800" y="45720"/>
                </a:lnTo>
                <a:lnTo>
                  <a:pt x="304800" y="53340"/>
                </a:lnTo>
                <a:lnTo>
                  <a:pt x="304800" y="60960"/>
                </a:lnTo>
                <a:lnTo>
                  <a:pt x="297180" y="68580"/>
                </a:lnTo>
                <a:lnTo>
                  <a:pt x="297180" y="76200"/>
                </a:lnTo>
                <a:lnTo>
                  <a:pt x="297180" y="83820"/>
                </a:lnTo>
                <a:lnTo>
                  <a:pt x="297180" y="91440"/>
                </a:lnTo>
                <a:lnTo>
                  <a:pt x="297180" y="91440"/>
                </a:lnTo>
                <a:lnTo>
                  <a:pt x="297180" y="99060"/>
                </a:lnTo>
                <a:lnTo>
                  <a:pt x="297180" y="99060"/>
                </a:lnTo>
                <a:lnTo>
                  <a:pt x="297180" y="99060"/>
                </a:lnTo>
                <a:lnTo>
                  <a:pt x="297180" y="91440"/>
                </a:lnTo>
                <a:lnTo>
                  <a:pt x="297180" y="91440"/>
                </a:lnTo>
                <a:lnTo>
                  <a:pt x="304800" y="83820"/>
                </a:lnTo>
                <a:lnTo>
                  <a:pt x="312420" y="76200"/>
                </a:lnTo>
                <a:lnTo>
                  <a:pt x="312420" y="60960"/>
                </a:lnTo>
                <a:lnTo>
                  <a:pt x="320040" y="53340"/>
                </a:lnTo>
                <a:lnTo>
                  <a:pt x="327660" y="45720"/>
                </a:lnTo>
                <a:lnTo>
                  <a:pt x="335280" y="30480"/>
                </a:lnTo>
                <a:lnTo>
                  <a:pt x="342900" y="22860"/>
                </a:lnTo>
                <a:lnTo>
                  <a:pt x="358140" y="15240"/>
                </a:lnTo>
                <a:lnTo>
                  <a:pt x="365760" y="15240"/>
                </a:lnTo>
                <a:lnTo>
                  <a:pt x="373380" y="15240"/>
                </a:lnTo>
                <a:lnTo>
                  <a:pt x="381000" y="7620"/>
                </a:lnTo>
                <a:lnTo>
                  <a:pt x="388620" y="15240"/>
                </a:lnTo>
                <a:lnTo>
                  <a:pt x="388620" y="15240"/>
                </a:lnTo>
                <a:lnTo>
                  <a:pt x="396240" y="15240"/>
                </a:lnTo>
                <a:lnTo>
                  <a:pt x="403860" y="22860"/>
                </a:lnTo>
                <a:lnTo>
                  <a:pt x="403860" y="30480"/>
                </a:lnTo>
                <a:lnTo>
                  <a:pt x="411480" y="45720"/>
                </a:lnTo>
                <a:lnTo>
                  <a:pt x="419100" y="53340"/>
                </a:lnTo>
                <a:lnTo>
                  <a:pt x="419100" y="68580"/>
                </a:lnTo>
                <a:lnTo>
                  <a:pt x="426720" y="76200"/>
                </a:lnTo>
                <a:lnTo>
                  <a:pt x="434340" y="83820"/>
                </a:lnTo>
                <a:lnTo>
                  <a:pt x="441960" y="99060"/>
                </a:lnTo>
                <a:lnTo>
                  <a:pt x="441960" y="114300"/>
                </a:lnTo>
                <a:lnTo>
                  <a:pt x="449580" y="114300"/>
                </a:lnTo>
                <a:lnTo>
                  <a:pt x="457200" y="121920"/>
                </a:lnTo>
                <a:lnTo>
                  <a:pt x="464820" y="129540"/>
                </a:lnTo>
                <a:lnTo>
                  <a:pt x="46482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63" name="Freeform 18562"/>
          <p:cNvSpPr/>
          <p:nvPr/>
        </p:nvSpPr>
        <p:spPr>
          <a:xfrm>
            <a:off x="2857500" y="5715000"/>
            <a:ext cx="137161" cy="121921"/>
          </a:xfrm>
          <a:custGeom>
            <a:avLst/>
            <a:gdLst/>
            <a:ahLst/>
            <a:cxnLst/>
            <a:rect l="0" t="0" r="0" b="0"/>
            <a:pathLst>
              <a:path w="137161" h="121921">
                <a:moveTo>
                  <a:pt x="7620" y="2286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7620"/>
                </a:lnTo>
                <a:lnTo>
                  <a:pt x="76200" y="7620"/>
                </a:lnTo>
                <a:lnTo>
                  <a:pt x="83820" y="15240"/>
                </a:lnTo>
                <a:lnTo>
                  <a:pt x="91440" y="22860"/>
                </a:lnTo>
                <a:lnTo>
                  <a:pt x="99060" y="22860"/>
                </a:lnTo>
                <a:lnTo>
                  <a:pt x="106680" y="2286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06680" y="38100"/>
                </a:lnTo>
                <a:lnTo>
                  <a:pt x="99060" y="45720"/>
                </a:lnTo>
                <a:lnTo>
                  <a:pt x="91440" y="45720"/>
                </a:lnTo>
                <a:lnTo>
                  <a:pt x="83820" y="53340"/>
                </a:lnTo>
                <a:lnTo>
                  <a:pt x="68580" y="60960"/>
                </a:lnTo>
                <a:lnTo>
                  <a:pt x="60960" y="60960"/>
                </a:lnTo>
                <a:lnTo>
                  <a:pt x="53340" y="68580"/>
                </a:lnTo>
                <a:lnTo>
                  <a:pt x="38100" y="76200"/>
                </a:lnTo>
                <a:lnTo>
                  <a:pt x="38100" y="76200"/>
                </a:lnTo>
                <a:lnTo>
                  <a:pt x="30480" y="83820"/>
                </a:lnTo>
                <a:lnTo>
                  <a:pt x="30480" y="91440"/>
                </a:lnTo>
                <a:lnTo>
                  <a:pt x="30480" y="91440"/>
                </a:lnTo>
                <a:lnTo>
                  <a:pt x="30480" y="99060"/>
                </a:lnTo>
                <a:lnTo>
                  <a:pt x="38100" y="106680"/>
                </a:lnTo>
                <a:lnTo>
                  <a:pt x="53340" y="114300"/>
                </a:lnTo>
                <a:lnTo>
                  <a:pt x="60960" y="114300"/>
                </a:lnTo>
                <a:lnTo>
                  <a:pt x="76200" y="121920"/>
                </a:lnTo>
                <a:lnTo>
                  <a:pt x="91440" y="121920"/>
                </a:lnTo>
                <a:lnTo>
                  <a:pt x="114300" y="121920"/>
                </a:lnTo>
                <a:lnTo>
                  <a:pt x="137160" y="121920"/>
                </a:lnTo>
                <a:lnTo>
                  <a:pt x="137160" y="1219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Surface Area of Cones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9460" name="Text Box 16"/>
          <p:cNvSpPr txBox="1">
            <a:spLocks noChangeArrowheads="1"/>
          </p:cNvSpPr>
          <p:nvPr/>
        </p:nvSpPr>
        <p:spPr bwMode="auto">
          <a:xfrm>
            <a:off x="304800" y="838200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 radius of the base of a cone is 5 m. If the height of the cone is 12 m, find the surface area in terms of </a:t>
            </a:r>
            <a:r>
              <a:rPr lang="el-GR" sz="2400" b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el-GR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838200" y="2910840"/>
            <a:ext cx="1546861" cy="320041"/>
          </a:xfrm>
          <a:custGeom>
            <a:avLst/>
            <a:gdLst/>
            <a:ahLst/>
            <a:cxnLst/>
            <a:rect l="0" t="0" r="0" b="0"/>
            <a:pathLst>
              <a:path w="1546861" h="320041">
                <a:moveTo>
                  <a:pt x="586740" y="38100"/>
                </a:moveTo>
                <a:lnTo>
                  <a:pt x="579120" y="30480"/>
                </a:lnTo>
                <a:lnTo>
                  <a:pt x="579120" y="30480"/>
                </a:lnTo>
                <a:lnTo>
                  <a:pt x="571500" y="30480"/>
                </a:lnTo>
                <a:lnTo>
                  <a:pt x="556260" y="30480"/>
                </a:lnTo>
                <a:lnTo>
                  <a:pt x="548640" y="22860"/>
                </a:lnTo>
                <a:lnTo>
                  <a:pt x="541020" y="22860"/>
                </a:lnTo>
                <a:lnTo>
                  <a:pt x="525780" y="22860"/>
                </a:lnTo>
                <a:lnTo>
                  <a:pt x="518160" y="22860"/>
                </a:lnTo>
                <a:lnTo>
                  <a:pt x="502920" y="22860"/>
                </a:lnTo>
                <a:lnTo>
                  <a:pt x="480060" y="30480"/>
                </a:lnTo>
                <a:lnTo>
                  <a:pt x="464820" y="30480"/>
                </a:lnTo>
                <a:lnTo>
                  <a:pt x="449580" y="30480"/>
                </a:lnTo>
                <a:lnTo>
                  <a:pt x="426720" y="30480"/>
                </a:lnTo>
                <a:lnTo>
                  <a:pt x="411480" y="38100"/>
                </a:lnTo>
                <a:lnTo>
                  <a:pt x="388620" y="38100"/>
                </a:lnTo>
                <a:lnTo>
                  <a:pt x="365760" y="45720"/>
                </a:lnTo>
                <a:lnTo>
                  <a:pt x="342900" y="53340"/>
                </a:lnTo>
                <a:lnTo>
                  <a:pt x="320040" y="60960"/>
                </a:lnTo>
                <a:lnTo>
                  <a:pt x="297180" y="60960"/>
                </a:lnTo>
                <a:lnTo>
                  <a:pt x="274320" y="68580"/>
                </a:lnTo>
                <a:lnTo>
                  <a:pt x="251460" y="76200"/>
                </a:lnTo>
                <a:lnTo>
                  <a:pt x="228600" y="83820"/>
                </a:lnTo>
                <a:lnTo>
                  <a:pt x="205740" y="91440"/>
                </a:lnTo>
                <a:lnTo>
                  <a:pt x="182880" y="99060"/>
                </a:lnTo>
                <a:lnTo>
                  <a:pt x="160020" y="106680"/>
                </a:lnTo>
                <a:lnTo>
                  <a:pt x="137160" y="114300"/>
                </a:lnTo>
                <a:lnTo>
                  <a:pt x="121920" y="129540"/>
                </a:lnTo>
                <a:lnTo>
                  <a:pt x="99060" y="137160"/>
                </a:lnTo>
                <a:lnTo>
                  <a:pt x="83820" y="144780"/>
                </a:lnTo>
                <a:lnTo>
                  <a:pt x="68580" y="152400"/>
                </a:lnTo>
                <a:lnTo>
                  <a:pt x="53340" y="167640"/>
                </a:lnTo>
                <a:lnTo>
                  <a:pt x="38100" y="175260"/>
                </a:lnTo>
                <a:lnTo>
                  <a:pt x="30480" y="182880"/>
                </a:lnTo>
                <a:lnTo>
                  <a:pt x="22860" y="198120"/>
                </a:lnTo>
                <a:lnTo>
                  <a:pt x="15240" y="205740"/>
                </a:lnTo>
                <a:lnTo>
                  <a:pt x="7620" y="213360"/>
                </a:lnTo>
                <a:lnTo>
                  <a:pt x="7620" y="228600"/>
                </a:lnTo>
                <a:lnTo>
                  <a:pt x="0" y="236220"/>
                </a:lnTo>
                <a:lnTo>
                  <a:pt x="7620" y="243840"/>
                </a:lnTo>
                <a:lnTo>
                  <a:pt x="7620" y="251460"/>
                </a:lnTo>
                <a:lnTo>
                  <a:pt x="15240" y="259080"/>
                </a:lnTo>
                <a:lnTo>
                  <a:pt x="22860" y="266700"/>
                </a:lnTo>
                <a:lnTo>
                  <a:pt x="30480" y="274320"/>
                </a:lnTo>
                <a:lnTo>
                  <a:pt x="45720" y="281940"/>
                </a:lnTo>
                <a:lnTo>
                  <a:pt x="60960" y="289560"/>
                </a:lnTo>
                <a:lnTo>
                  <a:pt x="76200" y="297180"/>
                </a:lnTo>
                <a:lnTo>
                  <a:pt x="99060" y="297180"/>
                </a:lnTo>
                <a:lnTo>
                  <a:pt x="121920" y="304800"/>
                </a:lnTo>
                <a:lnTo>
                  <a:pt x="144780" y="304800"/>
                </a:lnTo>
                <a:lnTo>
                  <a:pt x="167640" y="312420"/>
                </a:lnTo>
                <a:lnTo>
                  <a:pt x="198120" y="312420"/>
                </a:lnTo>
                <a:lnTo>
                  <a:pt x="228600" y="312420"/>
                </a:lnTo>
                <a:lnTo>
                  <a:pt x="259080" y="320040"/>
                </a:lnTo>
                <a:lnTo>
                  <a:pt x="289560" y="320040"/>
                </a:lnTo>
                <a:lnTo>
                  <a:pt x="327660" y="320040"/>
                </a:lnTo>
                <a:lnTo>
                  <a:pt x="365760" y="320040"/>
                </a:lnTo>
                <a:lnTo>
                  <a:pt x="403860" y="320040"/>
                </a:lnTo>
                <a:lnTo>
                  <a:pt x="441960" y="320040"/>
                </a:lnTo>
                <a:lnTo>
                  <a:pt x="480060" y="320040"/>
                </a:lnTo>
                <a:lnTo>
                  <a:pt x="518160" y="320040"/>
                </a:lnTo>
                <a:lnTo>
                  <a:pt x="556260" y="320040"/>
                </a:lnTo>
                <a:lnTo>
                  <a:pt x="594360" y="320040"/>
                </a:lnTo>
                <a:lnTo>
                  <a:pt x="632460" y="320040"/>
                </a:lnTo>
                <a:lnTo>
                  <a:pt x="678180" y="320040"/>
                </a:lnTo>
                <a:lnTo>
                  <a:pt x="723900" y="320040"/>
                </a:lnTo>
                <a:lnTo>
                  <a:pt x="769620" y="320040"/>
                </a:lnTo>
                <a:lnTo>
                  <a:pt x="807720" y="320040"/>
                </a:lnTo>
                <a:lnTo>
                  <a:pt x="853440" y="312420"/>
                </a:lnTo>
                <a:lnTo>
                  <a:pt x="899160" y="312420"/>
                </a:lnTo>
                <a:lnTo>
                  <a:pt x="937260" y="312420"/>
                </a:lnTo>
                <a:lnTo>
                  <a:pt x="982980" y="312420"/>
                </a:lnTo>
                <a:lnTo>
                  <a:pt x="1028700" y="312420"/>
                </a:lnTo>
                <a:lnTo>
                  <a:pt x="1066800" y="304800"/>
                </a:lnTo>
                <a:lnTo>
                  <a:pt x="1104900" y="304800"/>
                </a:lnTo>
                <a:lnTo>
                  <a:pt x="1150620" y="304800"/>
                </a:lnTo>
                <a:lnTo>
                  <a:pt x="1188720" y="297180"/>
                </a:lnTo>
                <a:lnTo>
                  <a:pt x="1226820" y="297180"/>
                </a:lnTo>
                <a:lnTo>
                  <a:pt x="1264920" y="289560"/>
                </a:lnTo>
                <a:lnTo>
                  <a:pt x="1303020" y="289560"/>
                </a:lnTo>
                <a:lnTo>
                  <a:pt x="1333500" y="281940"/>
                </a:lnTo>
                <a:lnTo>
                  <a:pt x="1363980" y="281940"/>
                </a:lnTo>
                <a:lnTo>
                  <a:pt x="1394460" y="274320"/>
                </a:lnTo>
                <a:lnTo>
                  <a:pt x="1424940" y="266700"/>
                </a:lnTo>
                <a:lnTo>
                  <a:pt x="1447800" y="266700"/>
                </a:lnTo>
                <a:lnTo>
                  <a:pt x="1470660" y="259080"/>
                </a:lnTo>
                <a:lnTo>
                  <a:pt x="1485900" y="251460"/>
                </a:lnTo>
                <a:lnTo>
                  <a:pt x="1501140" y="243840"/>
                </a:lnTo>
                <a:lnTo>
                  <a:pt x="1516380" y="236220"/>
                </a:lnTo>
                <a:lnTo>
                  <a:pt x="1531620" y="220980"/>
                </a:lnTo>
                <a:lnTo>
                  <a:pt x="1539240" y="213360"/>
                </a:lnTo>
                <a:lnTo>
                  <a:pt x="1546860" y="205740"/>
                </a:lnTo>
                <a:lnTo>
                  <a:pt x="1546860" y="198120"/>
                </a:lnTo>
                <a:lnTo>
                  <a:pt x="1546860" y="182880"/>
                </a:lnTo>
                <a:lnTo>
                  <a:pt x="1539240" y="175260"/>
                </a:lnTo>
                <a:lnTo>
                  <a:pt x="1531620" y="160020"/>
                </a:lnTo>
                <a:lnTo>
                  <a:pt x="1524000" y="152400"/>
                </a:lnTo>
                <a:lnTo>
                  <a:pt x="1516380" y="144780"/>
                </a:lnTo>
                <a:lnTo>
                  <a:pt x="1501140" y="129540"/>
                </a:lnTo>
                <a:lnTo>
                  <a:pt x="1485900" y="121920"/>
                </a:lnTo>
                <a:lnTo>
                  <a:pt x="1463040" y="106680"/>
                </a:lnTo>
                <a:lnTo>
                  <a:pt x="1440180" y="99060"/>
                </a:lnTo>
                <a:lnTo>
                  <a:pt x="1417320" y="83820"/>
                </a:lnTo>
                <a:lnTo>
                  <a:pt x="1386840" y="76200"/>
                </a:lnTo>
                <a:lnTo>
                  <a:pt x="1363980" y="68580"/>
                </a:lnTo>
                <a:lnTo>
                  <a:pt x="1333500" y="60960"/>
                </a:lnTo>
                <a:lnTo>
                  <a:pt x="1303020" y="53340"/>
                </a:lnTo>
                <a:lnTo>
                  <a:pt x="1264920" y="45720"/>
                </a:lnTo>
                <a:lnTo>
                  <a:pt x="1226820" y="38100"/>
                </a:lnTo>
                <a:lnTo>
                  <a:pt x="1196340" y="30480"/>
                </a:lnTo>
                <a:lnTo>
                  <a:pt x="1158240" y="22860"/>
                </a:lnTo>
                <a:lnTo>
                  <a:pt x="1120140" y="15240"/>
                </a:lnTo>
                <a:lnTo>
                  <a:pt x="1082040" y="15240"/>
                </a:lnTo>
                <a:lnTo>
                  <a:pt x="1043940" y="7620"/>
                </a:lnTo>
                <a:lnTo>
                  <a:pt x="998220" y="7620"/>
                </a:lnTo>
                <a:lnTo>
                  <a:pt x="960120" y="0"/>
                </a:lnTo>
                <a:lnTo>
                  <a:pt x="922020" y="0"/>
                </a:lnTo>
                <a:lnTo>
                  <a:pt x="876300" y="0"/>
                </a:lnTo>
                <a:lnTo>
                  <a:pt x="838200" y="0"/>
                </a:lnTo>
                <a:lnTo>
                  <a:pt x="800100" y="0"/>
                </a:lnTo>
                <a:lnTo>
                  <a:pt x="754380" y="0"/>
                </a:lnTo>
                <a:lnTo>
                  <a:pt x="708660" y="0"/>
                </a:lnTo>
                <a:lnTo>
                  <a:pt x="670560" y="0"/>
                </a:lnTo>
                <a:lnTo>
                  <a:pt x="632460" y="7620"/>
                </a:lnTo>
                <a:lnTo>
                  <a:pt x="586740" y="7620"/>
                </a:lnTo>
                <a:lnTo>
                  <a:pt x="556260" y="15240"/>
                </a:lnTo>
                <a:lnTo>
                  <a:pt x="518160" y="15240"/>
                </a:lnTo>
                <a:lnTo>
                  <a:pt x="487680" y="22860"/>
                </a:lnTo>
                <a:lnTo>
                  <a:pt x="449580" y="22860"/>
                </a:lnTo>
                <a:lnTo>
                  <a:pt x="419100" y="30480"/>
                </a:lnTo>
                <a:lnTo>
                  <a:pt x="396240" y="38100"/>
                </a:lnTo>
                <a:lnTo>
                  <a:pt x="373380" y="38100"/>
                </a:lnTo>
                <a:lnTo>
                  <a:pt x="358140" y="45720"/>
                </a:lnTo>
                <a:lnTo>
                  <a:pt x="335280" y="53340"/>
                </a:lnTo>
                <a:lnTo>
                  <a:pt x="320040" y="60960"/>
                </a:lnTo>
                <a:lnTo>
                  <a:pt x="320040" y="609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699260" y="1630680"/>
            <a:ext cx="129541" cy="53341"/>
          </a:xfrm>
          <a:custGeom>
            <a:avLst/>
            <a:gdLst/>
            <a:ahLst/>
            <a:cxnLst/>
            <a:rect l="0" t="0" r="0" b="0"/>
            <a:pathLst>
              <a:path w="129541" h="53341">
                <a:moveTo>
                  <a:pt x="129540" y="0"/>
                </a:move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14300" y="7620"/>
                </a:lnTo>
                <a:lnTo>
                  <a:pt x="106680" y="15240"/>
                </a:lnTo>
                <a:lnTo>
                  <a:pt x="106680" y="22860"/>
                </a:lnTo>
                <a:lnTo>
                  <a:pt x="99060" y="30480"/>
                </a:lnTo>
                <a:lnTo>
                  <a:pt x="83820" y="38100"/>
                </a:lnTo>
                <a:lnTo>
                  <a:pt x="76200" y="38100"/>
                </a:lnTo>
                <a:lnTo>
                  <a:pt x="60960" y="45720"/>
                </a:lnTo>
                <a:lnTo>
                  <a:pt x="53340" y="4572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45720"/>
                </a:lnTo>
                <a:lnTo>
                  <a:pt x="15240" y="45720"/>
                </a:lnTo>
                <a:lnTo>
                  <a:pt x="7620" y="45720"/>
                </a:lnTo>
                <a:lnTo>
                  <a:pt x="7620" y="45720"/>
                </a:lnTo>
                <a:lnTo>
                  <a:pt x="0" y="38100"/>
                </a:lnTo>
                <a:lnTo>
                  <a:pt x="0" y="3810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22860" y="3810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30480"/>
                </a:lnTo>
                <a:lnTo>
                  <a:pt x="6096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68580" y="30480"/>
                </a:lnTo>
                <a:lnTo>
                  <a:pt x="76200" y="30480"/>
                </a:lnTo>
                <a:lnTo>
                  <a:pt x="76200" y="38100"/>
                </a:lnTo>
                <a:lnTo>
                  <a:pt x="68580" y="38100"/>
                </a:lnTo>
                <a:lnTo>
                  <a:pt x="68580" y="45720"/>
                </a:lnTo>
                <a:lnTo>
                  <a:pt x="6858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83920" y="1661160"/>
            <a:ext cx="807721" cy="1485901"/>
          </a:xfrm>
          <a:custGeom>
            <a:avLst/>
            <a:gdLst/>
            <a:ahLst/>
            <a:cxnLst/>
            <a:rect l="0" t="0" r="0" b="0"/>
            <a:pathLst>
              <a:path w="807721" h="1485901">
                <a:moveTo>
                  <a:pt x="807720" y="0"/>
                </a:moveTo>
                <a:lnTo>
                  <a:pt x="800100" y="0"/>
                </a:lnTo>
                <a:lnTo>
                  <a:pt x="800100" y="7620"/>
                </a:lnTo>
                <a:lnTo>
                  <a:pt x="800100" y="7620"/>
                </a:lnTo>
                <a:lnTo>
                  <a:pt x="800100" y="7620"/>
                </a:lnTo>
                <a:lnTo>
                  <a:pt x="792480" y="15240"/>
                </a:lnTo>
                <a:lnTo>
                  <a:pt x="792480" y="22860"/>
                </a:lnTo>
                <a:lnTo>
                  <a:pt x="792480" y="22860"/>
                </a:lnTo>
                <a:lnTo>
                  <a:pt x="784860" y="30480"/>
                </a:lnTo>
                <a:lnTo>
                  <a:pt x="784860" y="38100"/>
                </a:lnTo>
                <a:lnTo>
                  <a:pt x="777240" y="45720"/>
                </a:lnTo>
                <a:lnTo>
                  <a:pt x="777240" y="53340"/>
                </a:lnTo>
                <a:lnTo>
                  <a:pt x="769620" y="60960"/>
                </a:lnTo>
                <a:lnTo>
                  <a:pt x="762000" y="68580"/>
                </a:lnTo>
                <a:lnTo>
                  <a:pt x="762000" y="76200"/>
                </a:lnTo>
                <a:lnTo>
                  <a:pt x="754380" y="91440"/>
                </a:lnTo>
                <a:lnTo>
                  <a:pt x="746760" y="99060"/>
                </a:lnTo>
                <a:lnTo>
                  <a:pt x="731520" y="106680"/>
                </a:lnTo>
                <a:lnTo>
                  <a:pt x="723900" y="114300"/>
                </a:lnTo>
                <a:lnTo>
                  <a:pt x="716280" y="121920"/>
                </a:lnTo>
                <a:lnTo>
                  <a:pt x="708660" y="129540"/>
                </a:lnTo>
                <a:lnTo>
                  <a:pt x="701040" y="144780"/>
                </a:lnTo>
                <a:lnTo>
                  <a:pt x="701040" y="152400"/>
                </a:lnTo>
                <a:lnTo>
                  <a:pt x="685800" y="160020"/>
                </a:lnTo>
                <a:lnTo>
                  <a:pt x="685800" y="167640"/>
                </a:lnTo>
                <a:lnTo>
                  <a:pt x="678180" y="182880"/>
                </a:lnTo>
                <a:lnTo>
                  <a:pt x="670560" y="190500"/>
                </a:lnTo>
                <a:lnTo>
                  <a:pt x="662940" y="198120"/>
                </a:lnTo>
                <a:lnTo>
                  <a:pt x="655320" y="205740"/>
                </a:lnTo>
                <a:lnTo>
                  <a:pt x="647700" y="220980"/>
                </a:lnTo>
                <a:lnTo>
                  <a:pt x="640080" y="228600"/>
                </a:lnTo>
                <a:lnTo>
                  <a:pt x="640080" y="243840"/>
                </a:lnTo>
                <a:lnTo>
                  <a:pt x="632460" y="251460"/>
                </a:lnTo>
                <a:lnTo>
                  <a:pt x="624840" y="266700"/>
                </a:lnTo>
                <a:lnTo>
                  <a:pt x="617220" y="274320"/>
                </a:lnTo>
                <a:lnTo>
                  <a:pt x="617220" y="281940"/>
                </a:lnTo>
                <a:lnTo>
                  <a:pt x="609600" y="297180"/>
                </a:lnTo>
                <a:lnTo>
                  <a:pt x="601980" y="312420"/>
                </a:lnTo>
                <a:lnTo>
                  <a:pt x="601980" y="320040"/>
                </a:lnTo>
                <a:lnTo>
                  <a:pt x="594360" y="335280"/>
                </a:lnTo>
                <a:lnTo>
                  <a:pt x="586740" y="342900"/>
                </a:lnTo>
                <a:lnTo>
                  <a:pt x="579120" y="358140"/>
                </a:lnTo>
                <a:lnTo>
                  <a:pt x="571500" y="365760"/>
                </a:lnTo>
                <a:lnTo>
                  <a:pt x="571500" y="381000"/>
                </a:lnTo>
                <a:lnTo>
                  <a:pt x="563880" y="396240"/>
                </a:lnTo>
                <a:lnTo>
                  <a:pt x="556260" y="403860"/>
                </a:lnTo>
                <a:lnTo>
                  <a:pt x="541020" y="419100"/>
                </a:lnTo>
                <a:lnTo>
                  <a:pt x="541020" y="434340"/>
                </a:lnTo>
                <a:lnTo>
                  <a:pt x="533400" y="449580"/>
                </a:lnTo>
                <a:lnTo>
                  <a:pt x="525780" y="464820"/>
                </a:lnTo>
                <a:lnTo>
                  <a:pt x="518160" y="480060"/>
                </a:lnTo>
                <a:lnTo>
                  <a:pt x="510540" y="487680"/>
                </a:lnTo>
                <a:lnTo>
                  <a:pt x="502920" y="502920"/>
                </a:lnTo>
                <a:lnTo>
                  <a:pt x="495300" y="518160"/>
                </a:lnTo>
                <a:lnTo>
                  <a:pt x="487680" y="533400"/>
                </a:lnTo>
                <a:lnTo>
                  <a:pt x="480060" y="548640"/>
                </a:lnTo>
                <a:lnTo>
                  <a:pt x="464820" y="563880"/>
                </a:lnTo>
                <a:lnTo>
                  <a:pt x="457200" y="579120"/>
                </a:lnTo>
                <a:lnTo>
                  <a:pt x="449580" y="594360"/>
                </a:lnTo>
                <a:lnTo>
                  <a:pt x="441960" y="609600"/>
                </a:lnTo>
                <a:lnTo>
                  <a:pt x="434340" y="624840"/>
                </a:lnTo>
                <a:lnTo>
                  <a:pt x="426720" y="640080"/>
                </a:lnTo>
                <a:lnTo>
                  <a:pt x="419100" y="655320"/>
                </a:lnTo>
                <a:lnTo>
                  <a:pt x="411480" y="670560"/>
                </a:lnTo>
                <a:lnTo>
                  <a:pt x="403860" y="685800"/>
                </a:lnTo>
                <a:lnTo>
                  <a:pt x="396240" y="701040"/>
                </a:lnTo>
                <a:lnTo>
                  <a:pt x="381000" y="716280"/>
                </a:lnTo>
                <a:lnTo>
                  <a:pt x="373380" y="739140"/>
                </a:lnTo>
                <a:lnTo>
                  <a:pt x="373380" y="754380"/>
                </a:lnTo>
                <a:lnTo>
                  <a:pt x="358140" y="769620"/>
                </a:lnTo>
                <a:lnTo>
                  <a:pt x="358140" y="784860"/>
                </a:lnTo>
                <a:lnTo>
                  <a:pt x="342900" y="807720"/>
                </a:lnTo>
                <a:lnTo>
                  <a:pt x="335280" y="822960"/>
                </a:lnTo>
                <a:lnTo>
                  <a:pt x="335280" y="838200"/>
                </a:lnTo>
                <a:lnTo>
                  <a:pt x="320040" y="861060"/>
                </a:lnTo>
                <a:lnTo>
                  <a:pt x="312420" y="876300"/>
                </a:lnTo>
                <a:lnTo>
                  <a:pt x="304800" y="891540"/>
                </a:lnTo>
                <a:lnTo>
                  <a:pt x="297180" y="906780"/>
                </a:lnTo>
                <a:lnTo>
                  <a:pt x="289560" y="929640"/>
                </a:lnTo>
                <a:lnTo>
                  <a:pt x="281940" y="944880"/>
                </a:lnTo>
                <a:lnTo>
                  <a:pt x="274320" y="960120"/>
                </a:lnTo>
                <a:lnTo>
                  <a:pt x="266700" y="982980"/>
                </a:lnTo>
                <a:lnTo>
                  <a:pt x="259080" y="998220"/>
                </a:lnTo>
                <a:lnTo>
                  <a:pt x="243840" y="1021080"/>
                </a:lnTo>
                <a:lnTo>
                  <a:pt x="243840" y="1036320"/>
                </a:lnTo>
                <a:lnTo>
                  <a:pt x="236220" y="1051560"/>
                </a:lnTo>
                <a:lnTo>
                  <a:pt x="228600" y="1074420"/>
                </a:lnTo>
                <a:lnTo>
                  <a:pt x="220980" y="1089660"/>
                </a:lnTo>
                <a:lnTo>
                  <a:pt x="205740" y="1104900"/>
                </a:lnTo>
                <a:lnTo>
                  <a:pt x="198120" y="1127760"/>
                </a:lnTo>
                <a:lnTo>
                  <a:pt x="190500" y="1143000"/>
                </a:lnTo>
                <a:lnTo>
                  <a:pt x="175260" y="1158240"/>
                </a:lnTo>
                <a:lnTo>
                  <a:pt x="167640" y="1173480"/>
                </a:lnTo>
                <a:lnTo>
                  <a:pt x="160020" y="1196340"/>
                </a:lnTo>
                <a:lnTo>
                  <a:pt x="144780" y="1211580"/>
                </a:lnTo>
                <a:lnTo>
                  <a:pt x="137160" y="1226820"/>
                </a:lnTo>
                <a:lnTo>
                  <a:pt x="129540" y="1249680"/>
                </a:lnTo>
                <a:lnTo>
                  <a:pt x="121920" y="1264920"/>
                </a:lnTo>
                <a:lnTo>
                  <a:pt x="114300" y="1280160"/>
                </a:lnTo>
                <a:lnTo>
                  <a:pt x="99060" y="1295400"/>
                </a:lnTo>
                <a:lnTo>
                  <a:pt x="91440" y="1310640"/>
                </a:lnTo>
                <a:lnTo>
                  <a:pt x="76200" y="1325880"/>
                </a:lnTo>
                <a:lnTo>
                  <a:pt x="68580" y="1341120"/>
                </a:lnTo>
                <a:lnTo>
                  <a:pt x="68580" y="1356360"/>
                </a:lnTo>
                <a:lnTo>
                  <a:pt x="53340" y="1363980"/>
                </a:lnTo>
                <a:lnTo>
                  <a:pt x="45720" y="1379220"/>
                </a:lnTo>
                <a:lnTo>
                  <a:pt x="45720" y="1394460"/>
                </a:lnTo>
                <a:lnTo>
                  <a:pt x="38100" y="1409700"/>
                </a:lnTo>
                <a:lnTo>
                  <a:pt x="30480" y="1417320"/>
                </a:lnTo>
                <a:lnTo>
                  <a:pt x="22860" y="1432560"/>
                </a:lnTo>
                <a:lnTo>
                  <a:pt x="15240" y="1440180"/>
                </a:lnTo>
                <a:lnTo>
                  <a:pt x="15240" y="1447800"/>
                </a:lnTo>
                <a:lnTo>
                  <a:pt x="7620" y="1463040"/>
                </a:lnTo>
                <a:lnTo>
                  <a:pt x="0" y="1470660"/>
                </a:lnTo>
                <a:lnTo>
                  <a:pt x="0" y="1485900"/>
                </a:lnTo>
                <a:lnTo>
                  <a:pt x="0" y="14859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767840" y="1615440"/>
            <a:ext cx="632461" cy="1524001"/>
          </a:xfrm>
          <a:custGeom>
            <a:avLst/>
            <a:gdLst/>
            <a:ahLst/>
            <a:cxnLst/>
            <a:rect l="0" t="0" r="0" b="0"/>
            <a:pathLst>
              <a:path w="632461" h="1524001">
                <a:moveTo>
                  <a:pt x="762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30480"/>
                </a:lnTo>
                <a:lnTo>
                  <a:pt x="22860" y="38100"/>
                </a:lnTo>
                <a:lnTo>
                  <a:pt x="30480" y="45720"/>
                </a:lnTo>
                <a:lnTo>
                  <a:pt x="30480" y="53340"/>
                </a:lnTo>
                <a:lnTo>
                  <a:pt x="38100" y="60960"/>
                </a:lnTo>
                <a:lnTo>
                  <a:pt x="45720" y="68580"/>
                </a:lnTo>
                <a:lnTo>
                  <a:pt x="45720" y="83820"/>
                </a:lnTo>
                <a:lnTo>
                  <a:pt x="53340" y="91440"/>
                </a:lnTo>
                <a:lnTo>
                  <a:pt x="60960" y="99060"/>
                </a:lnTo>
                <a:lnTo>
                  <a:pt x="68580" y="114300"/>
                </a:lnTo>
                <a:lnTo>
                  <a:pt x="76200" y="121920"/>
                </a:lnTo>
                <a:lnTo>
                  <a:pt x="83820" y="137160"/>
                </a:lnTo>
                <a:lnTo>
                  <a:pt x="91440" y="152400"/>
                </a:lnTo>
                <a:lnTo>
                  <a:pt x="99060" y="167640"/>
                </a:lnTo>
                <a:lnTo>
                  <a:pt x="106680" y="175260"/>
                </a:lnTo>
                <a:lnTo>
                  <a:pt x="114300" y="190500"/>
                </a:lnTo>
                <a:lnTo>
                  <a:pt x="121920" y="205740"/>
                </a:lnTo>
                <a:lnTo>
                  <a:pt x="129540" y="220980"/>
                </a:lnTo>
                <a:lnTo>
                  <a:pt x="137160" y="236220"/>
                </a:lnTo>
                <a:lnTo>
                  <a:pt x="144780" y="251460"/>
                </a:lnTo>
                <a:lnTo>
                  <a:pt x="152400" y="266700"/>
                </a:lnTo>
                <a:lnTo>
                  <a:pt x="160020" y="281940"/>
                </a:lnTo>
                <a:lnTo>
                  <a:pt x="167640" y="304800"/>
                </a:lnTo>
                <a:lnTo>
                  <a:pt x="175260" y="320040"/>
                </a:lnTo>
                <a:lnTo>
                  <a:pt x="182880" y="335280"/>
                </a:lnTo>
                <a:lnTo>
                  <a:pt x="190500" y="358140"/>
                </a:lnTo>
                <a:lnTo>
                  <a:pt x="198120" y="381000"/>
                </a:lnTo>
                <a:lnTo>
                  <a:pt x="205740" y="396240"/>
                </a:lnTo>
                <a:lnTo>
                  <a:pt x="213360" y="419100"/>
                </a:lnTo>
                <a:lnTo>
                  <a:pt x="220980" y="434340"/>
                </a:lnTo>
                <a:lnTo>
                  <a:pt x="228600" y="457200"/>
                </a:lnTo>
                <a:lnTo>
                  <a:pt x="236220" y="472440"/>
                </a:lnTo>
                <a:lnTo>
                  <a:pt x="243840" y="495300"/>
                </a:lnTo>
                <a:lnTo>
                  <a:pt x="251460" y="518160"/>
                </a:lnTo>
                <a:lnTo>
                  <a:pt x="259080" y="533400"/>
                </a:lnTo>
                <a:lnTo>
                  <a:pt x="266700" y="556260"/>
                </a:lnTo>
                <a:lnTo>
                  <a:pt x="274320" y="579120"/>
                </a:lnTo>
                <a:lnTo>
                  <a:pt x="281940" y="594360"/>
                </a:lnTo>
                <a:lnTo>
                  <a:pt x="289560" y="617220"/>
                </a:lnTo>
                <a:lnTo>
                  <a:pt x="304800" y="640080"/>
                </a:lnTo>
                <a:lnTo>
                  <a:pt x="312420" y="662940"/>
                </a:lnTo>
                <a:lnTo>
                  <a:pt x="320040" y="678180"/>
                </a:lnTo>
                <a:lnTo>
                  <a:pt x="327660" y="701040"/>
                </a:lnTo>
                <a:lnTo>
                  <a:pt x="335280" y="723900"/>
                </a:lnTo>
                <a:lnTo>
                  <a:pt x="342900" y="746760"/>
                </a:lnTo>
                <a:lnTo>
                  <a:pt x="350520" y="762000"/>
                </a:lnTo>
                <a:lnTo>
                  <a:pt x="358140" y="784860"/>
                </a:lnTo>
                <a:lnTo>
                  <a:pt x="365760" y="807720"/>
                </a:lnTo>
                <a:lnTo>
                  <a:pt x="373380" y="830580"/>
                </a:lnTo>
                <a:lnTo>
                  <a:pt x="381000" y="845820"/>
                </a:lnTo>
                <a:lnTo>
                  <a:pt x="396240" y="868680"/>
                </a:lnTo>
                <a:lnTo>
                  <a:pt x="403860" y="891540"/>
                </a:lnTo>
                <a:lnTo>
                  <a:pt x="411480" y="914400"/>
                </a:lnTo>
                <a:lnTo>
                  <a:pt x="419100" y="937260"/>
                </a:lnTo>
                <a:lnTo>
                  <a:pt x="426720" y="952500"/>
                </a:lnTo>
                <a:lnTo>
                  <a:pt x="434340" y="975360"/>
                </a:lnTo>
                <a:lnTo>
                  <a:pt x="441960" y="998220"/>
                </a:lnTo>
                <a:lnTo>
                  <a:pt x="449580" y="1021080"/>
                </a:lnTo>
                <a:lnTo>
                  <a:pt x="457200" y="1036320"/>
                </a:lnTo>
                <a:lnTo>
                  <a:pt x="464820" y="1059180"/>
                </a:lnTo>
                <a:lnTo>
                  <a:pt x="472440" y="1082040"/>
                </a:lnTo>
                <a:lnTo>
                  <a:pt x="480060" y="1104900"/>
                </a:lnTo>
                <a:lnTo>
                  <a:pt x="487680" y="1120140"/>
                </a:lnTo>
                <a:lnTo>
                  <a:pt x="502920" y="1143000"/>
                </a:lnTo>
                <a:lnTo>
                  <a:pt x="510540" y="1158240"/>
                </a:lnTo>
                <a:lnTo>
                  <a:pt x="518160" y="1181100"/>
                </a:lnTo>
                <a:lnTo>
                  <a:pt x="525780" y="1203960"/>
                </a:lnTo>
                <a:lnTo>
                  <a:pt x="533400" y="1219200"/>
                </a:lnTo>
                <a:lnTo>
                  <a:pt x="541020" y="1242060"/>
                </a:lnTo>
                <a:lnTo>
                  <a:pt x="556260" y="1257300"/>
                </a:lnTo>
                <a:lnTo>
                  <a:pt x="556260" y="1280160"/>
                </a:lnTo>
                <a:lnTo>
                  <a:pt x="563880" y="1295400"/>
                </a:lnTo>
                <a:lnTo>
                  <a:pt x="571500" y="1318260"/>
                </a:lnTo>
                <a:lnTo>
                  <a:pt x="579120" y="1333500"/>
                </a:lnTo>
                <a:lnTo>
                  <a:pt x="586740" y="1348740"/>
                </a:lnTo>
                <a:lnTo>
                  <a:pt x="594360" y="1363980"/>
                </a:lnTo>
                <a:lnTo>
                  <a:pt x="601980" y="1379220"/>
                </a:lnTo>
                <a:lnTo>
                  <a:pt x="601980" y="1394460"/>
                </a:lnTo>
                <a:lnTo>
                  <a:pt x="609600" y="1409700"/>
                </a:lnTo>
                <a:lnTo>
                  <a:pt x="617220" y="1424940"/>
                </a:lnTo>
                <a:lnTo>
                  <a:pt x="617220" y="1440180"/>
                </a:lnTo>
                <a:lnTo>
                  <a:pt x="617220" y="1447800"/>
                </a:lnTo>
                <a:lnTo>
                  <a:pt x="624840" y="1463040"/>
                </a:lnTo>
                <a:lnTo>
                  <a:pt x="624840" y="1470660"/>
                </a:lnTo>
                <a:lnTo>
                  <a:pt x="632460" y="1485900"/>
                </a:lnTo>
                <a:lnTo>
                  <a:pt x="632460" y="1493520"/>
                </a:lnTo>
                <a:lnTo>
                  <a:pt x="632460" y="1501140"/>
                </a:lnTo>
                <a:lnTo>
                  <a:pt x="632460" y="1516380"/>
                </a:lnTo>
                <a:lnTo>
                  <a:pt x="632460" y="1524000"/>
                </a:lnTo>
                <a:lnTo>
                  <a:pt x="632460" y="15240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714500" y="1661160"/>
            <a:ext cx="22861" cy="30481"/>
          </a:xfrm>
          <a:custGeom>
            <a:avLst/>
            <a:gdLst/>
            <a:ahLst/>
            <a:cxnLst/>
            <a:rect l="0" t="0" r="0" b="0"/>
            <a:pathLst>
              <a:path w="22861" h="3048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22860" y="30480"/>
                </a:lnTo>
                <a:lnTo>
                  <a:pt x="2286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706880" y="1805940"/>
            <a:ext cx="1" cy="38101"/>
          </a:xfrm>
          <a:custGeom>
            <a:avLst/>
            <a:gdLst/>
            <a:ahLst/>
            <a:cxnLst/>
            <a:rect l="0" t="0" r="0" b="0"/>
            <a:pathLst>
              <a:path w="1" h="3810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691640" y="1950720"/>
            <a:ext cx="1" cy="53341"/>
          </a:xfrm>
          <a:custGeom>
            <a:avLst/>
            <a:gdLst/>
            <a:ahLst/>
            <a:cxnLst/>
            <a:rect l="0" t="0" r="0" b="0"/>
            <a:pathLst>
              <a:path w="1" h="5334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533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699260" y="2125980"/>
            <a:ext cx="1" cy="45721"/>
          </a:xfrm>
          <a:custGeom>
            <a:avLst/>
            <a:gdLst/>
            <a:ahLst/>
            <a:cxnLst/>
            <a:rect l="0" t="0" r="0" b="0"/>
            <a:pathLst>
              <a:path w="1" h="45721">
                <a:moveTo>
                  <a:pt x="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45720"/>
                </a:lnTo>
                <a:lnTo>
                  <a:pt x="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714500" y="2316480"/>
            <a:ext cx="7621" cy="60961"/>
          </a:xfrm>
          <a:custGeom>
            <a:avLst/>
            <a:gdLst/>
            <a:ahLst/>
            <a:cxnLst/>
            <a:rect l="0" t="0" r="0" b="0"/>
            <a:pathLst>
              <a:path w="7621" h="60961">
                <a:moveTo>
                  <a:pt x="7620" y="0"/>
                </a:moveTo>
                <a:lnTo>
                  <a:pt x="0" y="7620"/>
                </a:lnTo>
                <a:lnTo>
                  <a:pt x="0" y="15240"/>
                </a:lnTo>
                <a:lnTo>
                  <a:pt x="0" y="3048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1722120" y="2514600"/>
            <a:ext cx="7621" cy="68581"/>
          </a:xfrm>
          <a:custGeom>
            <a:avLst/>
            <a:gdLst/>
            <a:ahLst/>
            <a:cxnLst/>
            <a:rect l="0" t="0" r="0" b="0"/>
            <a:pathLst>
              <a:path w="7621" h="68581">
                <a:moveTo>
                  <a:pt x="7620" y="0"/>
                </a:moveTo>
                <a:lnTo>
                  <a:pt x="7620" y="762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1699260" y="2705100"/>
            <a:ext cx="7621" cy="68581"/>
          </a:xfrm>
          <a:custGeom>
            <a:avLst/>
            <a:gdLst/>
            <a:ahLst/>
            <a:cxnLst/>
            <a:rect l="0" t="0" r="0" b="0"/>
            <a:pathLst>
              <a:path w="7621" h="68581">
                <a:moveTo>
                  <a:pt x="7620" y="0"/>
                </a:moveTo>
                <a:lnTo>
                  <a:pt x="7620" y="7620"/>
                </a:lnTo>
                <a:lnTo>
                  <a:pt x="762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1676400" y="2865120"/>
            <a:ext cx="15241" cy="60961"/>
          </a:xfrm>
          <a:custGeom>
            <a:avLst/>
            <a:gdLst/>
            <a:ahLst/>
            <a:cxnLst/>
            <a:rect l="0" t="0" r="0" b="0"/>
            <a:pathLst>
              <a:path w="15241" h="60961">
                <a:moveTo>
                  <a:pt x="1524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0" y="22860"/>
                </a:lnTo>
                <a:lnTo>
                  <a:pt x="0" y="30480"/>
                </a:lnTo>
                <a:lnTo>
                  <a:pt x="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661160" y="2971800"/>
            <a:ext cx="7621" cy="30481"/>
          </a:xfrm>
          <a:custGeom>
            <a:avLst/>
            <a:gdLst/>
            <a:ahLst/>
            <a:cxnLst/>
            <a:rect l="0" t="0" r="0" b="0"/>
            <a:pathLst>
              <a:path w="7621" h="30481">
                <a:moveTo>
                  <a:pt x="7620" y="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30480"/>
                </a:lnTo>
                <a:lnTo>
                  <a:pt x="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653540" y="3025140"/>
            <a:ext cx="7621" cy="15241"/>
          </a:xfrm>
          <a:custGeom>
            <a:avLst/>
            <a:gdLst/>
            <a:ahLst/>
            <a:cxnLst/>
            <a:rect l="0" t="0" r="0" b="0"/>
            <a:pathLst>
              <a:path w="7621" h="152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645920" y="3048000"/>
            <a:ext cx="15241" cy="1"/>
          </a:xfrm>
          <a:custGeom>
            <a:avLst/>
            <a:gdLst/>
            <a:ahLst/>
            <a:cxnLst/>
            <a:rect l="0" t="0" r="0" b="0"/>
            <a:pathLst>
              <a:path w="1524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1783080" y="3055620"/>
            <a:ext cx="38101" cy="1"/>
          </a:xfrm>
          <a:custGeom>
            <a:avLst/>
            <a:gdLst/>
            <a:ahLst/>
            <a:cxnLst/>
            <a:rect l="0" t="0" r="0" b="0"/>
            <a:pathLst>
              <a:path w="38101" h="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381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56" name="Freeform 19455"/>
          <p:cNvSpPr/>
          <p:nvPr/>
        </p:nvSpPr>
        <p:spPr>
          <a:xfrm>
            <a:off x="1973580" y="3063240"/>
            <a:ext cx="38101" cy="7621"/>
          </a:xfrm>
          <a:custGeom>
            <a:avLst/>
            <a:gdLst/>
            <a:ahLst/>
            <a:cxnLst/>
            <a:rect l="0" t="0" r="0" b="0"/>
            <a:pathLst>
              <a:path w="38101" h="762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8100" y="7620"/>
                </a:lnTo>
                <a:lnTo>
                  <a:pt x="3810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57" name="Freeform 19456"/>
          <p:cNvSpPr/>
          <p:nvPr/>
        </p:nvSpPr>
        <p:spPr>
          <a:xfrm>
            <a:off x="2156460" y="3078480"/>
            <a:ext cx="45721" cy="1"/>
          </a:xfrm>
          <a:custGeom>
            <a:avLst/>
            <a:gdLst/>
            <a:ahLst/>
            <a:cxnLst/>
            <a:rect l="0" t="0" r="0" b="0"/>
            <a:pathLst>
              <a:path w="45721" h="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4572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58" name="Freeform 19457"/>
          <p:cNvSpPr/>
          <p:nvPr/>
        </p:nvSpPr>
        <p:spPr>
          <a:xfrm>
            <a:off x="2324100" y="3078480"/>
            <a:ext cx="53341" cy="7621"/>
          </a:xfrm>
          <a:custGeom>
            <a:avLst/>
            <a:gdLst/>
            <a:ahLst/>
            <a:cxnLst/>
            <a:rect l="0" t="0" r="0" b="0"/>
            <a:pathLst>
              <a:path w="53341" h="762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7620"/>
                </a:lnTo>
                <a:lnTo>
                  <a:pt x="533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1" name="Freeform 19460"/>
          <p:cNvSpPr/>
          <p:nvPr/>
        </p:nvSpPr>
        <p:spPr>
          <a:xfrm>
            <a:off x="1661160" y="288036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22860" y="0"/>
                </a:lnTo>
                <a:lnTo>
                  <a:pt x="2286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7620"/>
                </a:lnTo>
                <a:lnTo>
                  <a:pt x="15240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60020" y="15240"/>
                </a:lnTo>
                <a:lnTo>
                  <a:pt x="160020" y="22860"/>
                </a:lnTo>
                <a:lnTo>
                  <a:pt x="16002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60020" y="45720"/>
                </a:lnTo>
                <a:lnTo>
                  <a:pt x="160020" y="53340"/>
                </a:lnTo>
                <a:lnTo>
                  <a:pt x="160020" y="60960"/>
                </a:lnTo>
                <a:lnTo>
                  <a:pt x="160020" y="76200"/>
                </a:lnTo>
                <a:lnTo>
                  <a:pt x="160020" y="83820"/>
                </a:lnTo>
                <a:lnTo>
                  <a:pt x="160020" y="91440"/>
                </a:lnTo>
                <a:lnTo>
                  <a:pt x="160020" y="99060"/>
                </a:lnTo>
                <a:lnTo>
                  <a:pt x="160020" y="106680"/>
                </a:lnTo>
                <a:lnTo>
                  <a:pt x="160020" y="114300"/>
                </a:lnTo>
                <a:lnTo>
                  <a:pt x="160020" y="121920"/>
                </a:lnTo>
                <a:lnTo>
                  <a:pt x="160020" y="129540"/>
                </a:lnTo>
                <a:lnTo>
                  <a:pt x="160020" y="137160"/>
                </a:lnTo>
                <a:lnTo>
                  <a:pt x="160020" y="144780"/>
                </a:lnTo>
                <a:lnTo>
                  <a:pt x="160020" y="144780"/>
                </a:lnTo>
                <a:lnTo>
                  <a:pt x="160020" y="152400"/>
                </a:lnTo>
                <a:lnTo>
                  <a:pt x="160020" y="160020"/>
                </a:lnTo>
                <a:lnTo>
                  <a:pt x="16002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2" name="Freeform 19461"/>
          <p:cNvSpPr/>
          <p:nvPr/>
        </p:nvSpPr>
        <p:spPr>
          <a:xfrm>
            <a:off x="3017520" y="1722120"/>
            <a:ext cx="304801" cy="220981"/>
          </a:xfrm>
          <a:custGeom>
            <a:avLst/>
            <a:gdLst/>
            <a:ahLst/>
            <a:cxnLst/>
            <a:rect l="0" t="0" r="0" b="0"/>
            <a:pathLst>
              <a:path w="304801" h="220981">
                <a:moveTo>
                  <a:pt x="304800" y="0"/>
                </a:moveTo>
                <a:lnTo>
                  <a:pt x="297180" y="0"/>
                </a:lnTo>
                <a:lnTo>
                  <a:pt x="281940" y="0"/>
                </a:lnTo>
                <a:lnTo>
                  <a:pt x="266700" y="7620"/>
                </a:lnTo>
                <a:lnTo>
                  <a:pt x="251460" y="7620"/>
                </a:lnTo>
                <a:lnTo>
                  <a:pt x="236220" y="15240"/>
                </a:lnTo>
                <a:lnTo>
                  <a:pt x="213360" y="22860"/>
                </a:lnTo>
                <a:lnTo>
                  <a:pt x="190500" y="30480"/>
                </a:lnTo>
                <a:lnTo>
                  <a:pt x="167640" y="38100"/>
                </a:lnTo>
                <a:lnTo>
                  <a:pt x="144780" y="45720"/>
                </a:lnTo>
                <a:lnTo>
                  <a:pt x="121920" y="53340"/>
                </a:lnTo>
                <a:lnTo>
                  <a:pt x="99060" y="60960"/>
                </a:lnTo>
                <a:lnTo>
                  <a:pt x="83820" y="68580"/>
                </a:lnTo>
                <a:lnTo>
                  <a:pt x="68580" y="76200"/>
                </a:lnTo>
                <a:lnTo>
                  <a:pt x="53340" y="76200"/>
                </a:lnTo>
                <a:lnTo>
                  <a:pt x="53340" y="83820"/>
                </a:lnTo>
                <a:lnTo>
                  <a:pt x="45720" y="83820"/>
                </a:lnTo>
                <a:lnTo>
                  <a:pt x="53340" y="91440"/>
                </a:lnTo>
                <a:lnTo>
                  <a:pt x="60960" y="91440"/>
                </a:lnTo>
                <a:lnTo>
                  <a:pt x="68580" y="91440"/>
                </a:lnTo>
                <a:lnTo>
                  <a:pt x="91440" y="91440"/>
                </a:lnTo>
                <a:lnTo>
                  <a:pt x="106680" y="91440"/>
                </a:lnTo>
                <a:lnTo>
                  <a:pt x="129540" y="91440"/>
                </a:lnTo>
                <a:lnTo>
                  <a:pt x="152400" y="99060"/>
                </a:lnTo>
                <a:lnTo>
                  <a:pt x="182880" y="99060"/>
                </a:lnTo>
                <a:lnTo>
                  <a:pt x="205740" y="99060"/>
                </a:lnTo>
                <a:lnTo>
                  <a:pt x="228600" y="106680"/>
                </a:lnTo>
                <a:lnTo>
                  <a:pt x="251460" y="114300"/>
                </a:lnTo>
                <a:lnTo>
                  <a:pt x="266700" y="121920"/>
                </a:lnTo>
                <a:lnTo>
                  <a:pt x="281940" y="129540"/>
                </a:lnTo>
                <a:lnTo>
                  <a:pt x="297180" y="137160"/>
                </a:lnTo>
                <a:lnTo>
                  <a:pt x="297180" y="137160"/>
                </a:lnTo>
                <a:lnTo>
                  <a:pt x="304800" y="144780"/>
                </a:lnTo>
                <a:lnTo>
                  <a:pt x="297180" y="160020"/>
                </a:lnTo>
                <a:lnTo>
                  <a:pt x="289560" y="167640"/>
                </a:lnTo>
                <a:lnTo>
                  <a:pt x="281940" y="175260"/>
                </a:lnTo>
                <a:lnTo>
                  <a:pt x="266700" y="182880"/>
                </a:lnTo>
                <a:lnTo>
                  <a:pt x="251460" y="182880"/>
                </a:lnTo>
                <a:lnTo>
                  <a:pt x="228600" y="190500"/>
                </a:lnTo>
                <a:lnTo>
                  <a:pt x="205740" y="198120"/>
                </a:lnTo>
                <a:lnTo>
                  <a:pt x="182880" y="205740"/>
                </a:lnTo>
                <a:lnTo>
                  <a:pt x="160020" y="205740"/>
                </a:lnTo>
                <a:lnTo>
                  <a:pt x="137160" y="213360"/>
                </a:lnTo>
                <a:lnTo>
                  <a:pt x="114300" y="213360"/>
                </a:lnTo>
                <a:lnTo>
                  <a:pt x="91440" y="220980"/>
                </a:lnTo>
                <a:lnTo>
                  <a:pt x="60960" y="220980"/>
                </a:lnTo>
                <a:lnTo>
                  <a:pt x="45720" y="220980"/>
                </a:lnTo>
                <a:lnTo>
                  <a:pt x="30480" y="220980"/>
                </a:lnTo>
                <a:lnTo>
                  <a:pt x="15240" y="220980"/>
                </a:lnTo>
                <a:lnTo>
                  <a:pt x="7620" y="21336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3" name="Freeform 19462"/>
          <p:cNvSpPr/>
          <p:nvPr/>
        </p:nvSpPr>
        <p:spPr>
          <a:xfrm>
            <a:off x="3413760" y="1737360"/>
            <a:ext cx="129541" cy="198121"/>
          </a:xfrm>
          <a:custGeom>
            <a:avLst/>
            <a:gdLst/>
            <a:ahLst/>
            <a:cxnLst/>
            <a:rect l="0" t="0" r="0" b="0"/>
            <a:pathLst>
              <a:path w="129541" h="198121">
                <a:moveTo>
                  <a:pt x="7620" y="76200"/>
                </a:move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98120"/>
                </a:lnTo>
                <a:lnTo>
                  <a:pt x="0" y="198120"/>
                </a:lnTo>
                <a:lnTo>
                  <a:pt x="0" y="190500"/>
                </a:lnTo>
                <a:lnTo>
                  <a:pt x="0" y="182880"/>
                </a:lnTo>
                <a:lnTo>
                  <a:pt x="0" y="175260"/>
                </a:lnTo>
                <a:lnTo>
                  <a:pt x="0" y="167640"/>
                </a:lnTo>
                <a:lnTo>
                  <a:pt x="0" y="160020"/>
                </a:lnTo>
                <a:lnTo>
                  <a:pt x="0" y="144780"/>
                </a:lnTo>
                <a:lnTo>
                  <a:pt x="7620" y="129540"/>
                </a:lnTo>
                <a:lnTo>
                  <a:pt x="15240" y="114300"/>
                </a:lnTo>
                <a:lnTo>
                  <a:pt x="15240" y="99060"/>
                </a:lnTo>
                <a:lnTo>
                  <a:pt x="22860" y="83820"/>
                </a:lnTo>
                <a:lnTo>
                  <a:pt x="30480" y="68580"/>
                </a:lnTo>
                <a:lnTo>
                  <a:pt x="38100" y="53340"/>
                </a:lnTo>
                <a:lnTo>
                  <a:pt x="53340" y="45720"/>
                </a:lnTo>
                <a:lnTo>
                  <a:pt x="60960" y="30480"/>
                </a:lnTo>
                <a:lnTo>
                  <a:pt x="68580" y="22860"/>
                </a:lnTo>
                <a:lnTo>
                  <a:pt x="76200" y="15240"/>
                </a:lnTo>
                <a:lnTo>
                  <a:pt x="83820" y="1524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06680" y="30480"/>
                </a:lnTo>
                <a:lnTo>
                  <a:pt x="114300" y="38100"/>
                </a:lnTo>
                <a:lnTo>
                  <a:pt x="114300" y="53340"/>
                </a:lnTo>
                <a:lnTo>
                  <a:pt x="114300" y="68580"/>
                </a:lnTo>
                <a:lnTo>
                  <a:pt x="114300" y="83820"/>
                </a:lnTo>
                <a:lnTo>
                  <a:pt x="106680" y="99060"/>
                </a:lnTo>
                <a:lnTo>
                  <a:pt x="106680" y="114300"/>
                </a:lnTo>
                <a:lnTo>
                  <a:pt x="114300" y="121920"/>
                </a:lnTo>
                <a:lnTo>
                  <a:pt x="114300" y="137160"/>
                </a:lnTo>
                <a:lnTo>
                  <a:pt x="114300" y="152400"/>
                </a:lnTo>
                <a:lnTo>
                  <a:pt x="114300" y="160020"/>
                </a:lnTo>
                <a:lnTo>
                  <a:pt x="121920" y="167640"/>
                </a:lnTo>
                <a:lnTo>
                  <a:pt x="121920" y="175260"/>
                </a:lnTo>
                <a:lnTo>
                  <a:pt x="129540" y="182880"/>
                </a:lnTo>
                <a:lnTo>
                  <a:pt x="129540" y="182880"/>
                </a:lnTo>
                <a:lnTo>
                  <a:pt x="129540" y="190500"/>
                </a:lnTo>
                <a:lnTo>
                  <a:pt x="129540" y="190500"/>
                </a:lnTo>
                <a:lnTo>
                  <a:pt x="12954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4" name="Freeform 19463"/>
          <p:cNvSpPr/>
          <p:nvPr/>
        </p:nvSpPr>
        <p:spPr>
          <a:xfrm>
            <a:off x="3436620" y="185166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4478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5" name="Freeform 19464"/>
          <p:cNvSpPr/>
          <p:nvPr/>
        </p:nvSpPr>
        <p:spPr>
          <a:xfrm>
            <a:off x="3703320" y="182880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6" name="Freeform 19465"/>
          <p:cNvSpPr/>
          <p:nvPr/>
        </p:nvSpPr>
        <p:spPr>
          <a:xfrm>
            <a:off x="3718560" y="188214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762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7" name="Freeform 19466"/>
          <p:cNvSpPr/>
          <p:nvPr/>
        </p:nvSpPr>
        <p:spPr>
          <a:xfrm>
            <a:off x="4000500" y="1783080"/>
            <a:ext cx="22861" cy="152401"/>
          </a:xfrm>
          <a:custGeom>
            <a:avLst/>
            <a:gdLst/>
            <a:ahLst/>
            <a:cxnLst/>
            <a:rect l="0" t="0" r="0" b="0"/>
            <a:pathLst>
              <a:path w="22861" h="15240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8" name="Freeform 19467"/>
          <p:cNvSpPr/>
          <p:nvPr/>
        </p:nvSpPr>
        <p:spPr>
          <a:xfrm>
            <a:off x="4091940" y="1783080"/>
            <a:ext cx="15241" cy="137161"/>
          </a:xfrm>
          <a:custGeom>
            <a:avLst/>
            <a:gdLst/>
            <a:ahLst/>
            <a:cxnLst/>
            <a:rect l="0" t="0" r="0" b="0"/>
            <a:pathLst>
              <a:path w="15241" h="137161">
                <a:moveTo>
                  <a:pt x="7620" y="0"/>
                </a:move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1430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69" name="Freeform 19468"/>
          <p:cNvSpPr/>
          <p:nvPr/>
        </p:nvSpPr>
        <p:spPr>
          <a:xfrm>
            <a:off x="3970020" y="1752600"/>
            <a:ext cx="228601" cy="53341"/>
          </a:xfrm>
          <a:custGeom>
            <a:avLst/>
            <a:gdLst/>
            <a:ahLst/>
            <a:cxnLst/>
            <a:rect l="0" t="0" r="0" b="0"/>
            <a:pathLst>
              <a:path w="228601" h="53341">
                <a:moveTo>
                  <a:pt x="15240" y="45720"/>
                </a:moveTo>
                <a:lnTo>
                  <a:pt x="762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8100"/>
                </a:lnTo>
                <a:lnTo>
                  <a:pt x="38100" y="30480"/>
                </a:lnTo>
                <a:lnTo>
                  <a:pt x="45720" y="30480"/>
                </a:lnTo>
                <a:lnTo>
                  <a:pt x="53340" y="22860"/>
                </a:lnTo>
                <a:lnTo>
                  <a:pt x="68580" y="15240"/>
                </a:lnTo>
                <a:lnTo>
                  <a:pt x="76200" y="7620"/>
                </a:lnTo>
                <a:lnTo>
                  <a:pt x="83820" y="7620"/>
                </a:lnTo>
                <a:lnTo>
                  <a:pt x="91440" y="762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2286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37160" y="30480"/>
                </a:lnTo>
                <a:lnTo>
                  <a:pt x="144780" y="3810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45720"/>
                </a:lnTo>
                <a:lnTo>
                  <a:pt x="182880" y="45720"/>
                </a:lnTo>
                <a:lnTo>
                  <a:pt x="190500" y="53340"/>
                </a:lnTo>
                <a:lnTo>
                  <a:pt x="198120" y="45720"/>
                </a:lnTo>
                <a:lnTo>
                  <a:pt x="213360" y="45720"/>
                </a:lnTo>
                <a:lnTo>
                  <a:pt x="228600" y="45720"/>
                </a:lnTo>
                <a:lnTo>
                  <a:pt x="22860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0" name="Freeform 19469"/>
          <p:cNvSpPr/>
          <p:nvPr/>
        </p:nvSpPr>
        <p:spPr>
          <a:xfrm>
            <a:off x="4229100" y="1798320"/>
            <a:ext cx="114301" cy="91441"/>
          </a:xfrm>
          <a:custGeom>
            <a:avLst/>
            <a:gdLst/>
            <a:ahLst/>
            <a:cxnLst/>
            <a:rect l="0" t="0" r="0" b="0"/>
            <a:pathLst>
              <a:path w="114301" h="91441">
                <a:moveTo>
                  <a:pt x="0" y="68580"/>
                </a:move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15240" y="91440"/>
                </a:lnTo>
                <a:lnTo>
                  <a:pt x="15240" y="91440"/>
                </a:lnTo>
                <a:lnTo>
                  <a:pt x="15240" y="83820"/>
                </a:lnTo>
                <a:lnTo>
                  <a:pt x="22860" y="76200"/>
                </a:lnTo>
                <a:lnTo>
                  <a:pt x="22860" y="68580"/>
                </a:lnTo>
                <a:lnTo>
                  <a:pt x="22860" y="60960"/>
                </a:lnTo>
                <a:lnTo>
                  <a:pt x="30480" y="53340"/>
                </a:lnTo>
                <a:lnTo>
                  <a:pt x="38100" y="45720"/>
                </a:lnTo>
                <a:lnTo>
                  <a:pt x="38100" y="38100"/>
                </a:lnTo>
                <a:lnTo>
                  <a:pt x="45720" y="30480"/>
                </a:lnTo>
                <a:lnTo>
                  <a:pt x="53340" y="22860"/>
                </a:lnTo>
                <a:lnTo>
                  <a:pt x="53340" y="22860"/>
                </a:lnTo>
                <a:lnTo>
                  <a:pt x="6096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0"/>
                </a:lnTo>
                <a:lnTo>
                  <a:pt x="76200" y="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143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1" name="Freeform 19470"/>
          <p:cNvSpPr/>
          <p:nvPr/>
        </p:nvSpPr>
        <p:spPr>
          <a:xfrm>
            <a:off x="4411980" y="1668780"/>
            <a:ext cx="297181" cy="220981"/>
          </a:xfrm>
          <a:custGeom>
            <a:avLst/>
            <a:gdLst/>
            <a:ahLst/>
            <a:cxnLst/>
            <a:rect l="0" t="0" r="0" b="0"/>
            <a:pathLst>
              <a:path w="297181" h="220981">
                <a:moveTo>
                  <a:pt x="0" y="190500"/>
                </a:moveTo>
                <a:lnTo>
                  <a:pt x="0" y="190500"/>
                </a:lnTo>
                <a:lnTo>
                  <a:pt x="0" y="190500"/>
                </a:lnTo>
                <a:lnTo>
                  <a:pt x="0" y="190500"/>
                </a:lnTo>
                <a:lnTo>
                  <a:pt x="0" y="198120"/>
                </a:lnTo>
                <a:lnTo>
                  <a:pt x="7620" y="198120"/>
                </a:lnTo>
                <a:lnTo>
                  <a:pt x="15240" y="198120"/>
                </a:lnTo>
                <a:lnTo>
                  <a:pt x="22860" y="190500"/>
                </a:lnTo>
                <a:lnTo>
                  <a:pt x="30480" y="190500"/>
                </a:lnTo>
                <a:lnTo>
                  <a:pt x="38100" y="190500"/>
                </a:lnTo>
                <a:lnTo>
                  <a:pt x="53340" y="182880"/>
                </a:lnTo>
                <a:lnTo>
                  <a:pt x="60960" y="175260"/>
                </a:lnTo>
                <a:lnTo>
                  <a:pt x="76200" y="167640"/>
                </a:lnTo>
                <a:lnTo>
                  <a:pt x="91440" y="160020"/>
                </a:lnTo>
                <a:lnTo>
                  <a:pt x="106680" y="152400"/>
                </a:lnTo>
                <a:lnTo>
                  <a:pt x="121920" y="144780"/>
                </a:lnTo>
                <a:lnTo>
                  <a:pt x="129540" y="129540"/>
                </a:lnTo>
                <a:lnTo>
                  <a:pt x="144780" y="121920"/>
                </a:lnTo>
                <a:lnTo>
                  <a:pt x="160020" y="114300"/>
                </a:lnTo>
                <a:lnTo>
                  <a:pt x="167640" y="99060"/>
                </a:lnTo>
                <a:lnTo>
                  <a:pt x="175260" y="83820"/>
                </a:lnTo>
                <a:lnTo>
                  <a:pt x="182880" y="76200"/>
                </a:lnTo>
                <a:lnTo>
                  <a:pt x="190500" y="68580"/>
                </a:lnTo>
                <a:lnTo>
                  <a:pt x="198120" y="53340"/>
                </a:lnTo>
                <a:lnTo>
                  <a:pt x="198120" y="45720"/>
                </a:lnTo>
                <a:lnTo>
                  <a:pt x="198120" y="30480"/>
                </a:lnTo>
                <a:lnTo>
                  <a:pt x="198120" y="22860"/>
                </a:lnTo>
                <a:lnTo>
                  <a:pt x="198120" y="15240"/>
                </a:lnTo>
                <a:lnTo>
                  <a:pt x="190500" y="15240"/>
                </a:lnTo>
                <a:lnTo>
                  <a:pt x="182880" y="7620"/>
                </a:lnTo>
                <a:lnTo>
                  <a:pt x="175260" y="7620"/>
                </a:lnTo>
                <a:lnTo>
                  <a:pt x="167640" y="0"/>
                </a:lnTo>
                <a:lnTo>
                  <a:pt x="160020" y="0"/>
                </a:lnTo>
                <a:lnTo>
                  <a:pt x="152400" y="7620"/>
                </a:lnTo>
                <a:lnTo>
                  <a:pt x="137160" y="15240"/>
                </a:lnTo>
                <a:lnTo>
                  <a:pt x="129540" y="22860"/>
                </a:lnTo>
                <a:lnTo>
                  <a:pt x="121920" y="30480"/>
                </a:lnTo>
                <a:lnTo>
                  <a:pt x="114300" y="45720"/>
                </a:lnTo>
                <a:lnTo>
                  <a:pt x="114300" y="60960"/>
                </a:lnTo>
                <a:lnTo>
                  <a:pt x="106680" y="76200"/>
                </a:lnTo>
                <a:lnTo>
                  <a:pt x="106680" y="91440"/>
                </a:lnTo>
                <a:lnTo>
                  <a:pt x="106680" y="106680"/>
                </a:lnTo>
                <a:lnTo>
                  <a:pt x="114300" y="121920"/>
                </a:lnTo>
                <a:lnTo>
                  <a:pt x="114300" y="137160"/>
                </a:lnTo>
                <a:lnTo>
                  <a:pt x="121920" y="160020"/>
                </a:lnTo>
                <a:lnTo>
                  <a:pt x="129540" y="167640"/>
                </a:lnTo>
                <a:lnTo>
                  <a:pt x="144780" y="182880"/>
                </a:lnTo>
                <a:lnTo>
                  <a:pt x="152400" y="190500"/>
                </a:lnTo>
                <a:lnTo>
                  <a:pt x="167640" y="205740"/>
                </a:lnTo>
                <a:lnTo>
                  <a:pt x="182880" y="213360"/>
                </a:lnTo>
                <a:lnTo>
                  <a:pt x="198120" y="213360"/>
                </a:lnTo>
                <a:lnTo>
                  <a:pt x="220980" y="220980"/>
                </a:lnTo>
                <a:lnTo>
                  <a:pt x="236220" y="220980"/>
                </a:lnTo>
                <a:lnTo>
                  <a:pt x="259080" y="213360"/>
                </a:lnTo>
                <a:lnTo>
                  <a:pt x="274320" y="213360"/>
                </a:lnTo>
                <a:lnTo>
                  <a:pt x="297180" y="205740"/>
                </a:lnTo>
                <a:lnTo>
                  <a:pt x="29718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2" name="Freeform 19471"/>
          <p:cNvSpPr/>
          <p:nvPr/>
        </p:nvSpPr>
        <p:spPr>
          <a:xfrm>
            <a:off x="4770120" y="1676400"/>
            <a:ext cx="22861" cy="205741"/>
          </a:xfrm>
          <a:custGeom>
            <a:avLst/>
            <a:gdLst/>
            <a:ahLst/>
            <a:cxnLst/>
            <a:rect l="0" t="0" r="0" b="0"/>
            <a:pathLst>
              <a:path w="22861" h="205741">
                <a:moveTo>
                  <a:pt x="22860" y="7620"/>
                </a:moveTo>
                <a:lnTo>
                  <a:pt x="2286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22860" y="0"/>
                </a:lnTo>
                <a:lnTo>
                  <a:pt x="22860" y="762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7620" y="190500"/>
                </a:lnTo>
                <a:lnTo>
                  <a:pt x="15240" y="205740"/>
                </a:lnTo>
                <a:lnTo>
                  <a:pt x="15240" y="2057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3" name="Freeform 19472"/>
          <p:cNvSpPr/>
          <p:nvPr/>
        </p:nvSpPr>
        <p:spPr>
          <a:xfrm>
            <a:off x="4693920" y="1805940"/>
            <a:ext cx="129541" cy="7621"/>
          </a:xfrm>
          <a:custGeom>
            <a:avLst/>
            <a:gdLst/>
            <a:ahLst/>
            <a:cxnLst/>
            <a:rect l="0" t="0" r="0" b="0"/>
            <a:pathLst>
              <a:path w="129541" h="7621">
                <a:moveTo>
                  <a:pt x="0" y="762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29540" y="7620"/>
                </a:lnTo>
                <a:lnTo>
                  <a:pt x="1295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4" name="Freeform 19473"/>
          <p:cNvSpPr/>
          <p:nvPr/>
        </p:nvSpPr>
        <p:spPr>
          <a:xfrm>
            <a:off x="5013960" y="1767840"/>
            <a:ext cx="15241" cy="114301"/>
          </a:xfrm>
          <a:custGeom>
            <a:avLst/>
            <a:gdLst/>
            <a:ahLst/>
            <a:cxnLst/>
            <a:rect l="0" t="0" r="0" b="0"/>
            <a:pathLst>
              <a:path w="15241" h="114301">
                <a:moveTo>
                  <a:pt x="1524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14300"/>
                </a:lnTo>
                <a:lnTo>
                  <a:pt x="0" y="1143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5" name="Freeform 19474"/>
          <p:cNvSpPr/>
          <p:nvPr/>
        </p:nvSpPr>
        <p:spPr>
          <a:xfrm>
            <a:off x="5097780" y="1767840"/>
            <a:ext cx="22861" cy="106681"/>
          </a:xfrm>
          <a:custGeom>
            <a:avLst/>
            <a:gdLst/>
            <a:ahLst/>
            <a:cxnLst/>
            <a:rect l="0" t="0" r="0" b="0"/>
            <a:pathLst>
              <a:path w="22861" h="106681">
                <a:moveTo>
                  <a:pt x="0" y="0"/>
                </a:move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2286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066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6" name="Freeform 19475"/>
          <p:cNvSpPr/>
          <p:nvPr/>
        </p:nvSpPr>
        <p:spPr>
          <a:xfrm>
            <a:off x="4991100" y="1729740"/>
            <a:ext cx="190501" cy="53341"/>
          </a:xfrm>
          <a:custGeom>
            <a:avLst/>
            <a:gdLst/>
            <a:ahLst/>
            <a:cxnLst/>
            <a:rect l="0" t="0" r="0" b="0"/>
            <a:pathLst>
              <a:path w="190501" h="53341">
                <a:moveTo>
                  <a:pt x="22860" y="53340"/>
                </a:moveTo>
                <a:lnTo>
                  <a:pt x="15240" y="5334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0" y="5334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0480"/>
                </a:lnTo>
                <a:lnTo>
                  <a:pt x="3810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106680" y="22860"/>
                </a:lnTo>
                <a:lnTo>
                  <a:pt x="106680" y="22860"/>
                </a:lnTo>
                <a:lnTo>
                  <a:pt x="114300" y="30480"/>
                </a:lnTo>
                <a:lnTo>
                  <a:pt x="121920" y="38100"/>
                </a:lnTo>
                <a:lnTo>
                  <a:pt x="121920" y="45720"/>
                </a:lnTo>
                <a:lnTo>
                  <a:pt x="129540" y="45720"/>
                </a:lnTo>
                <a:lnTo>
                  <a:pt x="137160" y="53340"/>
                </a:lnTo>
                <a:lnTo>
                  <a:pt x="144780" y="53340"/>
                </a:lnTo>
                <a:lnTo>
                  <a:pt x="152400" y="53340"/>
                </a:lnTo>
                <a:lnTo>
                  <a:pt x="160020" y="53340"/>
                </a:lnTo>
                <a:lnTo>
                  <a:pt x="167640" y="53340"/>
                </a:lnTo>
                <a:lnTo>
                  <a:pt x="182880" y="53340"/>
                </a:lnTo>
                <a:lnTo>
                  <a:pt x="190500" y="45720"/>
                </a:lnTo>
                <a:lnTo>
                  <a:pt x="19050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7" name="Freeform 19476"/>
          <p:cNvSpPr/>
          <p:nvPr/>
        </p:nvSpPr>
        <p:spPr>
          <a:xfrm>
            <a:off x="5219700" y="1783080"/>
            <a:ext cx="99061" cy="68581"/>
          </a:xfrm>
          <a:custGeom>
            <a:avLst/>
            <a:gdLst/>
            <a:ahLst/>
            <a:cxnLst/>
            <a:rect l="0" t="0" r="0" b="0"/>
            <a:pathLst>
              <a:path w="99061" h="68581">
                <a:moveTo>
                  <a:pt x="0" y="68580"/>
                </a:move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15240" y="60960"/>
                </a:lnTo>
                <a:lnTo>
                  <a:pt x="22860" y="60960"/>
                </a:lnTo>
                <a:lnTo>
                  <a:pt x="22860" y="53340"/>
                </a:lnTo>
                <a:lnTo>
                  <a:pt x="30480" y="53340"/>
                </a:lnTo>
                <a:lnTo>
                  <a:pt x="38100" y="53340"/>
                </a:lnTo>
                <a:lnTo>
                  <a:pt x="38100" y="45720"/>
                </a:lnTo>
                <a:lnTo>
                  <a:pt x="45720" y="45720"/>
                </a:lnTo>
                <a:lnTo>
                  <a:pt x="53340" y="38100"/>
                </a:lnTo>
                <a:lnTo>
                  <a:pt x="53340" y="38100"/>
                </a:lnTo>
                <a:lnTo>
                  <a:pt x="60960" y="30480"/>
                </a:lnTo>
                <a:lnTo>
                  <a:pt x="60960" y="22860"/>
                </a:lnTo>
                <a:lnTo>
                  <a:pt x="68580" y="22860"/>
                </a:lnTo>
                <a:lnTo>
                  <a:pt x="68580" y="15240"/>
                </a:lnTo>
                <a:lnTo>
                  <a:pt x="76200" y="15240"/>
                </a:lnTo>
                <a:lnTo>
                  <a:pt x="8382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8" name="Freeform 19477"/>
          <p:cNvSpPr/>
          <p:nvPr/>
        </p:nvSpPr>
        <p:spPr>
          <a:xfrm>
            <a:off x="5265420" y="1744980"/>
            <a:ext cx="121921" cy="114301"/>
          </a:xfrm>
          <a:custGeom>
            <a:avLst/>
            <a:gdLst/>
            <a:ahLst/>
            <a:cxnLst/>
            <a:rect l="0" t="0" r="0" b="0"/>
            <a:pathLst>
              <a:path w="121921" h="114301">
                <a:moveTo>
                  <a:pt x="7620" y="22860"/>
                </a:move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0" y="10668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14300"/>
                </a:lnTo>
                <a:lnTo>
                  <a:pt x="0" y="106680"/>
                </a:lnTo>
                <a:lnTo>
                  <a:pt x="0" y="99060"/>
                </a:lnTo>
                <a:lnTo>
                  <a:pt x="0" y="91440"/>
                </a:lnTo>
                <a:lnTo>
                  <a:pt x="7620" y="83820"/>
                </a:lnTo>
                <a:lnTo>
                  <a:pt x="7620" y="76200"/>
                </a:lnTo>
                <a:lnTo>
                  <a:pt x="15240" y="60960"/>
                </a:lnTo>
                <a:lnTo>
                  <a:pt x="22860" y="53340"/>
                </a:lnTo>
                <a:lnTo>
                  <a:pt x="30480" y="45720"/>
                </a:lnTo>
                <a:lnTo>
                  <a:pt x="38100" y="30480"/>
                </a:lnTo>
                <a:lnTo>
                  <a:pt x="45720" y="2286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15240"/>
                </a:lnTo>
                <a:lnTo>
                  <a:pt x="121920" y="22860"/>
                </a:lnTo>
                <a:lnTo>
                  <a:pt x="1219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79" name="Freeform 19478"/>
          <p:cNvSpPr/>
          <p:nvPr/>
        </p:nvSpPr>
        <p:spPr>
          <a:xfrm>
            <a:off x="5455920" y="1645920"/>
            <a:ext cx="106681" cy="91441"/>
          </a:xfrm>
          <a:custGeom>
            <a:avLst/>
            <a:gdLst/>
            <a:ahLst/>
            <a:cxnLst/>
            <a:rect l="0" t="0" r="0" b="0"/>
            <a:pathLst>
              <a:path w="106681" h="91441">
                <a:moveTo>
                  <a:pt x="7620" y="15240"/>
                </a:move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99060" y="7620"/>
                </a:lnTo>
                <a:lnTo>
                  <a:pt x="106680" y="7620"/>
                </a:lnTo>
                <a:lnTo>
                  <a:pt x="106680" y="7620"/>
                </a:lnTo>
                <a:lnTo>
                  <a:pt x="106680" y="15240"/>
                </a:lnTo>
                <a:lnTo>
                  <a:pt x="99060" y="15240"/>
                </a:lnTo>
                <a:lnTo>
                  <a:pt x="91440" y="22860"/>
                </a:lnTo>
                <a:lnTo>
                  <a:pt x="83820" y="30480"/>
                </a:lnTo>
                <a:lnTo>
                  <a:pt x="76200" y="30480"/>
                </a:lnTo>
                <a:lnTo>
                  <a:pt x="60960" y="38100"/>
                </a:lnTo>
                <a:lnTo>
                  <a:pt x="45720" y="45720"/>
                </a:lnTo>
                <a:lnTo>
                  <a:pt x="30480" y="53340"/>
                </a:lnTo>
                <a:lnTo>
                  <a:pt x="2286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15240" y="83820"/>
                </a:lnTo>
                <a:lnTo>
                  <a:pt x="30480" y="83820"/>
                </a:lnTo>
                <a:lnTo>
                  <a:pt x="38100" y="83820"/>
                </a:lnTo>
                <a:lnTo>
                  <a:pt x="60960" y="83820"/>
                </a:lnTo>
                <a:lnTo>
                  <a:pt x="68580" y="83820"/>
                </a:lnTo>
                <a:lnTo>
                  <a:pt x="91440" y="91440"/>
                </a:lnTo>
                <a:lnTo>
                  <a:pt x="91440" y="914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0" name="Freeform 19479"/>
          <p:cNvSpPr/>
          <p:nvPr/>
        </p:nvSpPr>
        <p:spPr>
          <a:xfrm>
            <a:off x="3794760" y="2171700"/>
            <a:ext cx="114301" cy="106681"/>
          </a:xfrm>
          <a:custGeom>
            <a:avLst/>
            <a:gdLst/>
            <a:ahLst/>
            <a:cxnLst/>
            <a:rect l="0" t="0" r="0" b="0"/>
            <a:pathLst>
              <a:path w="114301" h="10668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1440"/>
                </a:lnTo>
                <a:lnTo>
                  <a:pt x="15240" y="99060"/>
                </a:lnTo>
                <a:lnTo>
                  <a:pt x="15240" y="9906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106680"/>
                </a:lnTo>
                <a:lnTo>
                  <a:pt x="15240" y="99060"/>
                </a:lnTo>
                <a:lnTo>
                  <a:pt x="15240" y="91440"/>
                </a:lnTo>
                <a:lnTo>
                  <a:pt x="15240" y="83820"/>
                </a:lnTo>
                <a:lnTo>
                  <a:pt x="15240" y="76200"/>
                </a:lnTo>
                <a:lnTo>
                  <a:pt x="15240" y="68580"/>
                </a:lnTo>
                <a:lnTo>
                  <a:pt x="15240" y="53340"/>
                </a:lnTo>
                <a:lnTo>
                  <a:pt x="15240" y="45720"/>
                </a:lnTo>
                <a:lnTo>
                  <a:pt x="22860" y="38100"/>
                </a:lnTo>
                <a:lnTo>
                  <a:pt x="30480" y="3048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06680" y="15240"/>
                </a:lnTo>
                <a:lnTo>
                  <a:pt x="114300" y="22860"/>
                </a:lnTo>
                <a:lnTo>
                  <a:pt x="11430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1" name="Freeform 19480"/>
          <p:cNvSpPr/>
          <p:nvPr/>
        </p:nvSpPr>
        <p:spPr>
          <a:xfrm>
            <a:off x="3992880" y="219456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53340" y="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2" name="Freeform 19481"/>
          <p:cNvSpPr/>
          <p:nvPr/>
        </p:nvSpPr>
        <p:spPr>
          <a:xfrm>
            <a:off x="4038600" y="2255520"/>
            <a:ext cx="99061" cy="7621"/>
          </a:xfrm>
          <a:custGeom>
            <a:avLst/>
            <a:gdLst/>
            <a:ahLst/>
            <a:cxnLst/>
            <a:rect l="0" t="0" r="0" b="0"/>
            <a:pathLst>
              <a:path w="99061" h="762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9060" y="7620"/>
                </a:lnTo>
                <a:lnTo>
                  <a:pt x="9906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3" name="Freeform 19482"/>
          <p:cNvSpPr/>
          <p:nvPr/>
        </p:nvSpPr>
        <p:spPr>
          <a:xfrm>
            <a:off x="5113020" y="1943100"/>
            <a:ext cx="350521" cy="342901"/>
          </a:xfrm>
          <a:custGeom>
            <a:avLst/>
            <a:gdLst/>
            <a:ahLst/>
            <a:cxnLst/>
            <a:rect l="0" t="0" r="0" b="0"/>
            <a:pathLst>
              <a:path w="350521" h="342901">
                <a:moveTo>
                  <a:pt x="0" y="335280"/>
                </a:moveTo>
                <a:lnTo>
                  <a:pt x="0" y="335280"/>
                </a:lnTo>
                <a:lnTo>
                  <a:pt x="0" y="335280"/>
                </a:lnTo>
                <a:lnTo>
                  <a:pt x="0" y="342900"/>
                </a:lnTo>
                <a:lnTo>
                  <a:pt x="7620" y="342900"/>
                </a:lnTo>
                <a:lnTo>
                  <a:pt x="7620" y="342900"/>
                </a:lnTo>
                <a:lnTo>
                  <a:pt x="15240" y="342900"/>
                </a:lnTo>
                <a:lnTo>
                  <a:pt x="22860" y="342900"/>
                </a:lnTo>
                <a:lnTo>
                  <a:pt x="30480" y="335280"/>
                </a:lnTo>
                <a:lnTo>
                  <a:pt x="38100" y="335280"/>
                </a:lnTo>
                <a:lnTo>
                  <a:pt x="53340" y="335280"/>
                </a:lnTo>
                <a:lnTo>
                  <a:pt x="60960" y="335280"/>
                </a:lnTo>
                <a:lnTo>
                  <a:pt x="68580" y="327660"/>
                </a:lnTo>
                <a:lnTo>
                  <a:pt x="83820" y="327660"/>
                </a:lnTo>
                <a:lnTo>
                  <a:pt x="99060" y="320040"/>
                </a:lnTo>
                <a:lnTo>
                  <a:pt x="114300" y="320040"/>
                </a:lnTo>
                <a:lnTo>
                  <a:pt x="121920" y="304800"/>
                </a:lnTo>
                <a:lnTo>
                  <a:pt x="137160" y="297180"/>
                </a:lnTo>
                <a:lnTo>
                  <a:pt x="152400" y="289560"/>
                </a:lnTo>
                <a:lnTo>
                  <a:pt x="167640" y="281940"/>
                </a:lnTo>
                <a:lnTo>
                  <a:pt x="182880" y="274320"/>
                </a:lnTo>
                <a:lnTo>
                  <a:pt x="205740" y="266700"/>
                </a:lnTo>
                <a:lnTo>
                  <a:pt x="220980" y="251460"/>
                </a:lnTo>
                <a:lnTo>
                  <a:pt x="228600" y="243840"/>
                </a:lnTo>
                <a:lnTo>
                  <a:pt x="251460" y="228600"/>
                </a:lnTo>
                <a:lnTo>
                  <a:pt x="266700" y="213360"/>
                </a:lnTo>
                <a:lnTo>
                  <a:pt x="274320" y="205740"/>
                </a:lnTo>
                <a:lnTo>
                  <a:pt x="289560" y="190500"/>
                </a:lnTo>
                <a:lnTo>
                  <a:pt x="304800" y="175260"/>
                </a:lnTo>
                <a:lnTo>
                  <a:pt x="312420" y="160020"/>
                </a:lnTo>
                <a:lnTo>
                  <a:pt x="320040" y="152400"/>
                </a:lnTo>
                <a:lnTo>
                  <a:pt x="327660" y="137160"/>
                </a:lnTo>
                <a:lnTo>
                  <a:pt x="335280" y="121920"/>
                </a:lnTo>
                <a:lnTo>
                  <a:pt x="342900" y="114300"/>
                </a:lnTo>
                <a:lnTo>
                  <a:pt x="342900" y="99060"/>
                </a:lnTo>
                <a:lnTo>
                  <a:pt x="342900" y="83820"/>
                </a:lnTo>
                <a:lnTo>
                  <a:pt x="350520" y="68580"/>
                </a:lnTo>
                <a:lnTo>
                  <a:pt x="350520" y="60960"/>
                </a:lnTo>
                <a:lnTo>
                  <a:pt x="342900" y="53340"/>
                </a:lnTo>
                <a:lnTo>
                  <a:pt x="342900" y="45720"/>
                </a:lnTo>
                <a:lnTo>
                  <a:pt x="342900" y="30480"/>
                </a:lnTo>
                <a:lnTo>
                  <a:pt x="342900" y="22860"/>
                </a:lnTo>
                <a:lnTo>
                  <a:pt x="335280" y="15240"/>
                </a:lnTo>
                <a:lnTo>
                  <a:pt x="335280" y="15240"/>
                </a:lnTo>
                <a:lnTo>
                  <a:pt x="327660" y="7620"/>
                </a:lnTo>
                <a:lnTo>
                  <a:pt x="327660" y="7620"/>
                </a:lnTo>
                <a:lnTo>
                  <a:pt x="320040" y="0"/>
                </a:lnTo>
                <a:lnTo>
                  <a:pt x="320040" y="0"/>
                </a:lnTo>
                <a:lnTo>
                  <a:pt x="312420" y="0"/>
                </a:lnTo>
                <a:lnTo>
                  <a:pt x="312420" y="7620"/>
                </a:lnTo>
                <a:lnTo>
                  <a:pt x="304800" y="7620"/>
                </a:lnTo>
                <a:lnTo>
                  <a:pt x="297180" y="15240"/>
                </a:lnTo>
                <a:lnTo>
                  <a:pt x="297180" y="15240"/>
                </a:lnTo>
                <a:lnTo>
                  <a:pt x="289560" y="22860"/>
                </a:lnTo>
                <a:lnTo>
                  <a:pt x="281940" y="30480"/>
                </a:lnTo>
                <a:lnTo>
                  <a:pt x="274320" y="45720"/>
                </a:lnTo>
                <a:lnTo>
                  <a:pt x="274320" y="60960"/>
                </a:lnTo>
                <a:lnTo>
                  <a:pt x="266700" y="68580"/>
                </a:lnTo>
                <a:lnTo>
                  <a:pt x="266700" y="83820"/>
                </a:lnTo>
                <a:lnTo>
                  <a:pt x="259080" y="91440"/>
                </a:lnTo>
                <a:lnTo>
                  <a:pt x="259080" y="114300"/>
                </a:lnTo>
                <a:lnTo>
                  <a:pt x="251460" y="121920"/>
                </a:lnTo>
                <a:lnTo>
                  <a:pt x="251460" y="137160"/>
                </a:lnTo>
                <a:lnTo>
                  <a:pt x="243840" y="152400"/>
                </a:lnTo>
                <a:lnTo>
                  <a:pt x="243840" y="167640"/>
                </a:lnTo>
                <a:lnTo>
                  <a:pt x="243840" y="182880"/>
                </a:lnTo>
                <a:lnTo>
                  <a:pt x="243840" y="198120"/>
                </a:lnTo>
                <a:lnTo>
                  <a:pt x="243840" y="213360"/>
                </a:lnTo>
                <a:lnTo>
                  <a:pt x="243840" y="228600"/>
                </a:lnTo>
                <a:lnTo>
                  <a:pt x="236220" y="243840"/>
                </a:lnTo>
                <a:lnTo>
                  <a:pt x="236220" y="259080"/>
                </a:lnTo>
                <a:lnTo>
                  <a:pt x="236220" y="266700"/>
                </a:lnTo>
                <a:lnTo>
                  <a:pt x="243840" y="281940"/>
                </a:lnTo>
                <a:lnTo>
                  <a:pt x="243840" y="289560"/>
                </a:lnTo>
                <a:lnTo>
                  <a:pt x="243840" y="297180"/>
                </a:lnTo>
                <a:lnTo>
                  <a:pt x="251460" y="304800"/>
                </a:lnTo>
                <a:lnTo>
                  <a:pt x="259080" y="312420"/>
                </a:lnTo>
                <a:lnTo>
                  <a:pt x="266700" y="320040"/>
                </a:lnTo>
                <a:lnTo>
                  <a:pt x="274320" y="320040"/>
                </a:lnTo>
                <a:lnTo>
                  <a:pt x="281940" y="320040"/>
                </a:lnTo>
                <a:lnTo>
                  <a:pt x="289560" y="327660"/>
                </a:lnTo>
                <a:lnTo>
                  <a:pt x="297180" y="327660"/>
                </a:lnTo>
                <a:lnTo>
                  <a:pt x="312420" y="327660"/>
                </a:lnTo>
                <a:lnTo>
                  <a:pt x="320040" y="327660"/>
                </a:lnTo>
                <a:lnTo>
                  <a:pt x="342900" y="320040"/>
                </a:lnTo>
                <a:lnTo>
                  <a:pt x="342900" y="3200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4" name="Freeform 19483"/>
          <p:cNvSpPr/>
          <p:nvPr/>
        </p:nvSpPr>
        <p:spPr>
          <a:xfrm>
            <a:off x="5516880" y="214122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5" name="Freeform 19484"/>
          <p:cNvSpPr/>
          <p:nvPr/>
        </p:nvSpPr>
        <p:spPr>
          <a:xfrm>
            <a:off x="5554980" y="2202180"/>
            <a:ext cx="60961" cy="1"/>
          </a:xfrm>
          <a:custGeom>
            <a:avLst/>
            <a:gdLst/>
            <a:ahLst/>
            <a:cxnLst/>
            <a:rect l="0" t="0" r="0" b="0"/>
            <a:pathLst>
              <a:path w="6096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60960" y="0"/>
                </a:lnTo>
                <a:lnTo>
                  <a:pt x="609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6" name="Freeform 19485"/>
          <p:cNvSpPr/>
          <p:nvPr/>
        </p:nvSpPr>
        <p:spPr>
          <a:xfrm>
            <a:off x="1722120" y="3101340"/>
            <a:ext cx="121921" cy="83821"/>
          </a:xfrm>
          <a:custGeom>
            <a:avLst/>
            <a:gdLst/>
            <a:ahLst/>
            <a:cxnLst/>
            <a:rect l="0" t="0" r="0" b="0"/>
            <a:pathLst>
              <a:path w="121921" h="83821">
                <a:moveTo>
                  <a:pt x="83820" y="0"/>
                </a:moveTo>
                <a:lnTo>
                  <a:pt x="8382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22860" y="30480"/>
                </a:lnTo>
                <a:lnTo>
                  <a:pt x="15240" y="30480"/>
                </a:lnTo>
                <a:lnTo>
                  <a:pt x="15240" y="30480"/>
                </a:lnTo>
                <a:lnTo>
                  <a:pt x="7620" y="3810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38100"/>
                </a:lnTo>
                <a:lnTo>
                  <a:pt x="7620" y="3810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8100"/>
                </a:lnTo>
                <a:lnTo>
                  <a:pt x="45720" y="38100"/>
                </a:lnTo>
                <a:lnTo>
                  <a:pt x="60960" y="30480"/>
                </a:lnTo>
                <a:lnTo>
                  <a:pt x="68580" y="30480"/>
                </a:lnTo>
                <a:lnTo>
                  <a:pt x="83820" y="38100"/>
                </a:lnTo>
                <a:lnTo>
                  <a:pt x="91440" y="38100"/>
                </a:lnTo>
                <a:lnTo>
                  <a:pt x="106680" y="38100"/>
                </a:lnTo>
                <a:lnTo>
                  <a:pt x="106680" y="38100"/>
                </a:lnTo>
                <a:lnTo>
                  <a:pt x="114300" y="4572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53340"/>
                </a:lnTo>
                <a:lnTo>
                  <a:pt x="121920" y="6096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14300" y="68580"/>
                </a:lnTo>
                <a:lnTo>
                  <a:pt x="106680" y="76200"/>
                </a:lnTo>
                <a:lnTo>
                  <a:pt x="91440" y="76200"/>
                </a:lnTo>
                <a:lnTo>
                  <a:pt x="83820" y="76200"/>
                </a:lnTo>
                <a:lnTo>
                  <a:pt x="76200" y="83820"/>
                </a:lnTo>
                <a:lnTo>
                  <a:pt x="68580" y="83820"/>
                </a:lnTo>
                <a:lnTo>
                  <a:pt x="53340" y="83820"/>
                </a:lnTo>
                <a:lnTo>
                  <a:pt x="53340" y="838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7" name="Freeform 19486"/>
          <p:cNvSpPr/>
          <p:nvPr/>
        </p:nvSpPr>
        <p:spPr>
          <a:xfrm>
            <a:off x="1760220" y="3093720"/>
            <a:ext cx="144781" cy="22861"/>
          </a:xfrm>
          <a:custGeom>
            <a:avLst/>
            <a:gdLst/>
            <a:ahLst/>
            <a:cxnLst/>
            <a:rect l="0" t="0" r="0" b="0"/>
            <a:pathLst>
              <a:path w="144781" h="22861">
                <a:moveTo>
                  <a:pt x="0" y="2286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53340" y="762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2954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8" name="Freeform 19487"/>
          <p:cNvSpPr/>
          <p:nvPr/>
        </p:nvSpPr>
        <p:spPr>
          <a:xfrm>
            <a:off x="1036320" y="845820"/>
            <a:ext cx="4145281" cy="449581"/>
          </a:xfrm>
          <a:custGeom>
            <a:avLst/>
            <a:gdLst/>
            <a:ahLst/>
            <a:cxnLst/>
            <a:rect l="0" t="0" r="0" b="0"/>
            <a:pathLst>
              <a:path w="4145281" h="449581">
                <a:moveTo>
                  <a:pt x="0" y="342900"/>
                </a:moveTo>
                <a:lnTo>
                  <a:pt x="0" y="342900"/>
                </a:lnTo>
                <a:lnTo>
                  <a:pt x="0" y="342900"/>
                </a:lnTo>
                <a:lnTo>
                  <a:pt x="0" y="335280"/>
                </a:lnTo>
                <a:lnTo>
                  <a:pt x="7620" y="335280"/>
                </a:lnTo>
                <a:lnTo>
                  <a:pt x="7620" y="335280"/>
                </a:lnTo>
                <a:lnTo>
                  <a:pt x="15240" y="335280"/>
                </a:lnTo>
                <a:lnTo>
                  <a:pt x="22860" y="335280"/>
                </a:lnTo>
                <a:lnTo>
                  <a:pt x="22860" y="335280"/>
                </a:lnTo>
                <a:lnTo>
                  <a:pt x="30480" y="335280"/>
                </a:lnTo>
                <a:lnTo>
                  <a:pt x="38100" y="335280"/>
                </a:lnTo>
                <a:lnTo>
                  <a:pt x="45720" y="327660"/>
                </a:lnTo>
                <a:lnTo>
                  <a:pt x="60960" y="335280"/>
                </a:lnTo>
                <a:lnTo>
                  <a:pt x="68580" y="335280"/>
                </a:lnTo>
                <a:lnTo>
                  <a:pt x="83820" y="335280"/>
                </a:lnTo>
                <a:lnTo>
                  <a:pt x="91440" y="335280"/>
                </a:lnTo>
                <a:lnTo>
                  <a:pt x="106680" y="335280"/>
                </a:lnTo>
                <a:lnTo>
                  <a:pt x="121920" y="335280"/>
                </a:lnTo>
                <a:lnTo>
                  <a:pt x="137160" y="335280"/>
                </a:lnTo>
                <a:lnTo>
                  <a:pt x="144780" y="327660"/>
                </a:lnTo>
                <a:lnTo>
                  <a:pt x="167640" y="327660"/>
                </a:lnTo>
                <a:lnTo>
                  <a:pt x="182880" y="327660"/>
                </a:lnTo>
                <a:lnTo>
                  <a:pt x="198120" y="327660"/>
                </a:lnTo>
                <a:lnTo>
                  <a:pt x="213360" y="327660"/>
                </a:lnTo>
                <a:lnTo>
                  <a:pt x="228600" y="327660"/>
                </a:lnTo>
                <a:lnTo>
                  <a:pt x="243840" y="327660"/>
                </a:lnTo>
                <a:lnTo>
                  <a:pt x="266700" y="327660"/>
                </a:lnTo>
                <a:lnTo>
                  <a:pt x="281940" y="327660"/>
                </a:lnTo>
                <a:lnTo>
                  <a:pt x="297180" y="327660"/>
                </a:lnTo>
                <a:lnTo>
                  <a:pt x="320040" y="327660"/>
                </a:lnTo>
                <a:lnTo>
                  <a:pt x="335280" y="320040"/>
                </a:lnTo>
                <a:lnTo>
                  <a:pt x="358140" y="320040"/>
                </a:lnTo>
                <a:lnTo>
                  <a:pt x="373380" y="320040"/>
                </a:lnTo>
                <a:lnTo>
                  <a:pt x="396240" y="320040"/>
                </a:lnTo>
                <a:lnTo>
                  <a:pt x="411480" y="320040"/>
                </a:lnTo>
                <a:lnTo>
                  <a:pt x="434340" y="320040"/>
                </a:lnTo>
                <a:lnTo>
                  <a:pt x="457200" y="320040"/>
                </a:lnTo>
                <a:lnTo>
                  <a:pt x="472440" y="320040"/>
                </a:lnTo>
                <a:lnTo>
                  <a:pt x="495300" y="320040"/>
                </a:lnTo>
                <a:lnTo>
                  <a:pt x="518160" y="320040"/>
                </a:lnTo>
                <a:lnTo>
                  <a:pt x="541020" y="320040"/>
                </a:lnTo>
                <a:lnTo>
                  <a:pt x="563880" y="320040"/>
                </a:lnTo>
                <a:lnTo>
                  <a:pt x="586740" y="320040"/>
                </a:lnTo>
                <a:lnTo>
                  <a:pt x="609600" y="320040"/>
                </a:lnTo>
                <a:lnTo>
                  <a:pt x="632460" y="320040"/>
                </a:lnTo>
                <a:lnTo>
                  <a:pt x="655320" y="320040"/>
                </a:lnTo>
                <a:lnTo>
                  <a:pt x="678180" y="320040"/>
                </a:lnTo>
                <a:lnTo>
                  <a:pt x="708660" y="320040"/>
                </a:lnTo>
                <a:lnTo>
                  <a:pt x="731520" y="320040"/>
                </a:lnTo>
                <a:lnTo>
                  <a:pt x="754380" y="320040"/>
                </a:lnTo>
                <a:lnTo>
                  <a:pt x="777240" y="320040"/>
                </a:lnTo>
                <a:lnTo>
                  <a:pt x="807720" y="320040"/>
                </a:lnTo>
                <a:lnTo>
                  <a:pt x="830580" y="320040"/>
                </a:lnTo>
                <a:lnTo>
                  <a:pt x="853440" y="320040"/>
                </a:lnTo>
                <a:lnTo>
                  <a:pt x="876300" y="327660"/>
                </a:lnTo>
                <a:lnTo>
                  <a:pt x="906780" y="327660"/>
                </a:lnTo>
                <a:lnTo>
                  <a:pt x="929640" y="327660"/>
                </a:lnTo>
                <a:lnTo>
                  <a:pt x="960120" y="327660"/>
                </a:lnTo>
                <a:lnTo>
                  <a:pt x="990600" y="327660"/>
                </a:lnTo>
                <a:lnTo>
                  <a:pt x="1013460" y="327660"/>
                </a:lnTo>
                <a:lnTo>
                  <a:pt x="1043940" y="335280"/>
                </a:lnTo>
                <a:lnTo>
                  <a:pt x="1066800" y="335280"/>
                </a:lnTo>
                <a:lnTo>
                  <a:pt x="1097280" y="335280"/>
                </a:lnTo>
                <a:lnTo>
                  <a:pt x="1120140" y="335280"/>
                </a:lnTo>
                <a:lnTo>
                  <a:pt x="1150620" y="335280"/>
                </a:lnTo>
                <a:lnTo>
                  <a:pt x="1173480" y="335280"/>
                </a:lnTo>
                <a:lnTo>
                  <a:pt x="1203960" y="342900"/>
                </a:lnTo>
                <a:lnTo>
                  <a:pt x="1226820" y="342900"/>
                </a:lnTo>
                <a:lnTo>
                  <a:pt x="1257300" y="342900"/>
                </a:lnTo>
                <a:lnTo>
                  <a:pt x="1280160" y="342900"/>
                </a:lnTo>
                <a:lnTo>
                  <a:pt x="1310640" y="350520"/>
                </a:lnTo>
                <a:lnTo>
                  <a:pt x="1333500" y="350520"/>
                </a:lnTo>
                <a:lnTo>
                  <a:pt x="1363980" y="350520"/>
                </a:lnTo>
                <a:lnTo>
                  <a:pt x="1386840" y="358140"/>
                </a:lnTo>
                <a:lnTo>
                  <a:pt x="1417320" y="358140"/>
                </a:lnTo>
                <a:lnTo>
                  <a:pt x="1440180" y="365760"/>
                </a:lnTo>
                <a:lnTo>
                  <a:pt x="1470660" y="365760"/>
                </a:lnTo>
                <a:lnTo>
                  <a:pt x="1493520" y="365760"/>
                </a:lnTo>
                <a:lnTo>
                  <a:pt x="1524000" y="365760"/>
                </a:lnTo>
                <a:lnTo>
                  <a:pt x="1546860" y="373380"/>
                </a:lnTo>
                <a:lnTo>
                  <a:pt x="1577340" y="373380"/>
                </a:lnTo>
                <a:lnTo>
                  <a:pt x="1600200" y="373380"/>
                </a:lnTo>
                <a:lnTo>
                  <a:pt x="1630680" y="381000"/>
                </a:lnTo>
                <a:lnTo>
                  <a:pt x="1653540" y="381000"/>
                </a:lnTo>
                <a:lnTo>
                  <a:pt x="1684020" y="381000"/>
                </a:lnTo>
                <a:lnTo>
                  <a:pt x="1714500" y="381000"/>
                </a:lnTo>
                <a:lnTo>
                  <a:pt x="1737360" y="388620"/>
                </a:lnTo>
                <a:lnTo>
                  <a:pt x="1767840" y="388620"/>
                </a:lnTo>
                <a:lnTo>
                  <a:pt x="1790700" y="388620"/>
                </a:lnTo>
                <a:lnTo>
                  <a:pt x="1821180" y="396240"/>
                </a:lnTo>
                <a:lnTo>
                  <a:pt x="1851660" y="396240"/>
                </a:lnTo>
                <a:lnTo>
                  <a:pt x="1874520" y="396240"/>
                </a:lnTo>
                <a:lnTo>
                  <a:pt x="1905000" y="403860"/>
                </a:lnTo>
                <a:lnTo>
                  <a:pt x="1935480" y="403860"/>
                </a:lnTo>
                <a:lnTo>
                  <a:pt x="1958340" y="403860"/>
                </a:lnTo>
                <a:lnTo>
                  <a:pt x="1988820" y="411480"/>
                </a:lnTo>
                <a:lnTo>
                  <a:pt x="2019300" y="411480"/>
                </a:lnTo>
                <a:lnTo>
                  <a:pt x="2042160" y="411480"/>
                </a:lnTo>
                <a:lnTo>
                  <a:pt x="2072640" y="411480"/>
                </a:lnTo>
                <a:lnTo>
                  <a:pt x="2103120" y="411480"/>
                </a:lnTo>
                <a:lnTo>
                  <a:pt x="2133600" y="411480"/>
                </a:lnTo>
                <a:lnTo>
                  <a:pt x="2164080" y="419100"/>
                </a:lnTo>
                <a:lnTo>
                  <a:pt x="2186940" y="419100"/>
                </a:lnTo>
                <a:lnTo>
                  <a:pt x="2217420" y="419100"/>
                </a:lnTo>
                <a:lnTo>
                  <a:pt x="2247900" y="419100"/>
                </a:lnTo>
                <a:lnTo>
                  <a:pt x="2278380" y="419100"/>
                </a:lnTo>
                <a:lnTo>
                  <a:pt x="2301240" y="419100"/>
                </a:lnTo>
                <a:lnTo>
                  <a:pt x="2339340" y="419100"/>
                </a:lnTo>
                <a:lnTo>
                  <a:pt x="2369820" y="419100"/>
                </a:lnTo>
                <a:lnTo>
                  <a:pt x="2392680" y="426720"/>
                </a:lnTo>
                <a:lnTo>
                  <a:pt x="2423160" y="426720"/>
                </a:lnTo>
                <a:lnTo>
                  <a:pt x="2453640" y="426720"/>
                </a:lnTo>
                <a:lnTo>
                  <a:pt x="2484120" y="426720"/>
                </a:lnTo>
                <a:lnTo>
                  <a:pt x="2514600" y="426720"/>
                </a:lnTo>
                <a:lnTo>
                  <a:pt x="2545080" y="426720"/>
                </a:lnTo>
                <a:lnTo>
                  <a:pt x="2575560" y="426720"/>
                </a:lnTo>
                <a:lnTo>
                  <a:pt x="2606040" y="434340"/>
                </a:lnTo>
                <a:lnTo>
                  <a:pt x="2628900" y="434340"/>
                </a:lnTo>
                <a:lnTo>
                  <a:pt x="2659380" y="434340"/>
                </a:lnTo>
                <a:lnTo>
                  <a:pt x="2689860" y="434340"/>
                </a:lnTo>
                <a:lnTo>
                  <a:pt x="2720340" y="434340"/>
                </a:lnTo>
                <a:lnTo>
                  <a:pt x="2750820" y="434340"/>
                </a:lnTo>
                <a:lnTo>
                  <a:pt x="2781300" y="434340"/>
                </a:lnTo>
                <a:lnTo>
                  <a:pt x="2811780" y="434340"/>
                </a:lnTo>
                <a:lnTo>
                  <a:pt x="2842260" y="434340"/>
                </a:lnTo>
                <a:lnTo>
                  <a:pt x="2872740" y="434340"/>
                </a:lnTo>
                <a:lnTo>
                  <a:pt x="2903220" y="441960"/>
                </a:lnTo>
                <a:lnTo>
                  <a:pt x="2926080" y="441960"/>
                </a:lnTo>
                <a:lnTo>
                  <a:pt x="2956560" y="441960"/>
                </a:lnTo>
                <a:lnTo>
                  <a:pt x="2987040" y="441960"/>
                </a:lnTo>
                <a:lnTo>
                  <a:pt x="3017520" y="441960"/>
                </a:lnTo>
                <a:lnTo>
                  <a:pt x="3048000" y="441960"/>
                </a:lnTo>
                <a:lnTo>
                  <a:pt x="3070860" y="441960"/>
                </a:lnTo>
                <a:lnTo>
                  <a:pt x="3101340" y="441960"/>
                </a:lnTo>
                <a:lnTo>
                  <a:pt x="3131820" y="449580"/>
                </a:lnTo>
                <a:lnTo>
                  <a:pt x="3154680" y="449580"/>
                </a:lnTo>
                <a:lnTo>
                  <a:pt x="3185160" y="449580"/>
                </a:lnTo>
                <a:lnTo>
                  <a:pt x="3215640" y="449580"/>
                </a:lnTo>
                <a:lnTo>
                  <a:pt x="3238500" y="449580"/>
                </a:lnTo>
                <a:lnTo>
                  <a:pt x="3268980" y="449580"/>
                </a:lnTo>
                <a:lnTo>
                  <a:pt x="3299460" y="449580"/>
                </a:lnTo>
                <a:lnTo>
                  <a:pt x="3322320" y="449580"/>
                </a:lnTo>
                <a:lnTo>
                  <a:pt x="3352800" y="449580"/>
                </a:lnTo>
                <a:lnTo>
                  <a:pt x="3375660" y="449580"/>
                </a:lnTo>
                <a:lnTo>
                  <a:pt x="3398520" y="449580"/>
                </a:lnTo>
                <a:lnTo>
                  <a:pt x="3429000" y="449580"/>
                </a:lnTo>
                <a:lnTo>
                  <a:pt x="3451860" y="449580"/>
                </a:lnTo>
                <a:lnTo>
                  <a:pt x="3474720" y="449580"/>
                </a:lnTo>
                <a:lnTo>
                  <a:pt x="3505200" y="449580"/>
                </a:lnTo>
                <a:lnTo>
                  <a:pt x="3528060" y="449580"/>
                </a:lnTo>
                <a:lnTo>
                  <a:pt x="3558540" y="441960"/>
                </a:lnTo>
                <a:lnTo>
                  <a:pt x="3581400" y="441960"/>
                </a:lnTo>
                <a:lnTo>
                  <a:pt x="3604260" y="441960"/>
                </a:lnTo>
                <a:lnTo>
                  <a:pt x="3634740" y="441960"/>
                </a:lnTo>
                <a:lnTo>
                  <a:pt x="3657600" y="441960"/>
                </a:lnTo>
                <a:lnTo>
                  <a:pt x="3680460" y="441960"/>
                </a:lnTo>
                <a:lnTo>
                  <a:pt x="3703320" y="434340"/>
                </a:lnTo>
                <a:lnTo>
                  <a:pt x="3726180" y="434340"/>
                </a:lnTo>
                <a:lnTo>
                  <a:pt x="3749040" y="434340"/>
                </a:lnTo>
                <a:lnTo>
                  <a:pt x="3771900" y="434340"/>
                </a:lnTo>
                <a:lnTo>
                  <a:pt x="3794760" y="426720"/>
                </a:lnTo>
                <a:lnTo>
                  <a:pt x="3817620" y="426720"/>
                </a:lnTo>
                <a:lnTo>
                  <a:pt x="3840480" y="419100"/>
                </a:lnTo>
                <a:lnTo>
                  <a:pt x="3863340" y="419100"/>
                </a:lnTo>
                <a:lnTo>
                  <a:pt x="3886200" y="411480"/>
                </a:lnTo>
                <a:lnTo>
                  <a:pt x="3909060" y="411480"/>
                </a:lnTo>
                <a:lnTo>
                  <a:pt x="3924300" y="403860"/>
                </a:lnTo>
                <a:lnTo>
                  <a:pt x="3947160" y="396240"/>
                </a:lnTo>
                <a:lnTo>
                  <a:pt x="3962400" y="396240"/>
                </a:lnTo>
                <a:lnTo>
                  <a:pt x="3985260" y="388620"/>
                </a:lnTo>
                <a:lnTo>
                  <a:pt x="4000500" y="381000"/>
                </a:lnTo>
                <a:lnTo>
                  <a:pt x="4015740" y="373380"/>
                </a:lnTo>
                <a:lnTo>
                  <a:pt x="4038600" y="365760"/>
                </a:lnTo>
                <a:lnTo>
                  <a:pt x="4053840" y="358140"/>
                </a:lnTo>
                <a:lnTo>
                  <a:pt x="4061460" y="350520"/>
                </a:lnTo>
                <a:lnTo>
                  <a:pt x="4076700" y="342900"/>
                </a:lnTo>
                <a:lnTo>
                  <a:pt x="4091940" y="335280"/>
                </a:lnTo>
                <a:lnTo>
                  <a:pt x="4099560" y="327660"/>
                </a:lnTo>
                <a:lnTo>
                  <a:pt x="4107180" y="320040"/>
                </a:lnTo>
                <a:lnTo>
                  <a:pt x="4114800" y="304800"/>
                </a:lnTo>
                <a:lnTo>
                  <a:pt x="4130040" y="297180"/>
                </a:lnTo>
                <a:lnTo>
                  <a:pt x="4130040" y="289560"/>
                </a:lnTo>
                <a:lnTo>
                  <a:pt x="4137660" y="281940"/>
                </a:lnTo>
                <a:lnTo>
                  <a:pt x="4137660" y="266700"/>
                </a:lnTo>
                <a:lnTo>
                  <a:pt x="4145280" y="259080"/>
                </a:lnTo>
                <a:lnTo>
                  <a:pt x="4145280" y="251460"/>
                </a:lnTo>
                <a:lnTo>
                  <a:pt x="4145280" y="243840"/>
                </a:lnTo>
                <a:lnTo>
                  <a:pt x="4145280" y="228600"/>
                </a:lnTo>
                <a:lnTo>
                  <a:pt x="4145280" y="220980"/>
                </a:lnTo>
                <a:lnTo>
                  <a:pt x="4137660" y="213360"/>
                </a:lnTo>
                <a:lnTo>
                  <a:pt x="4137660" y="205740"/>
                </a:lnTo>
                <a:lnTo>
                  <a:pt x="4130040" y="190500"/>
                </a:lnTo>
                <a:lnTo>
                  <a:pt x="4122420" y="182880"/>
                </a:lnTo>
                <a:lnTo>
                  <a:pt x="4114800" y="175260"/>
                </a:lnTo>
                <a:lnTo>
                  <a:pt x="4099560" y="167640"/>
                </a:lnTo>
                <a:lnTo>
                  <a:pt x="4091940" y="160020"/>
                </a:lnTo>
                <a:lnTo>
                  <a:pt x="4084320" y="144780"/>
                </a:lnTo>
                <a:lnTo>
                  <a:pt x="4069080" y="144780"/>
                </a:lnTo>
                <a:lnTo>
                  <a:pt x="4053840" y="137160"/>
                </a:lnTo>
                <a:lnTo>
                  <a:pt x="4038600" y="129540"/>
                </a:lnTo>
                <a:lnTo>
                  <a:pt x="4023360" y="121920"/>
                </a:lnTo>
                <a:lnTo>
                  <a:pt x="4008120" y="114300"/>
                </a:lnTo>
                <a:lnTo>
                  <a:pt x="3985260" y="106680"/>
                </a:lnTo>
                <a:lnTo>
                  <a:pt x="3970020" y="99060"/>
                </a:lnTo>
                <a:lnTo>
                  <a:pt x="3954780" y="91440"/>
                </a:lnTo>
                <a:lnTo>
                  <a:pt x="3931920" y="83820"/>
                </a:lnTo>
                <a:lnTo>
                  <a:pt x="3909060" y="76200"/>
                </a:lnTo>
                <a:lnTo>
                  <a:pt x="3893820" y="68580"/>
                </a:lnTo>
                <a:lnTo>
                  <a:pt x="3870960" y="68580"/>
                </a:lnTo>
                <a:lnTo>
                  <a:pt x="3848100" y="60960"/>
                </a:lnTo>
                <a:lnTo>
                  <a:pt x="3825240" y="53340"/>
                </a:lnTo>
                <a:lnTo>
                  <a:pt x="3802380" y="45720"/>
                </a:lnTo>
                <a:lnTo>
                  <a:pt x="3779520" y="45720"/>
                </a:lnTo>
                <a:lnTo>
                  <a:pt x="3756660" y="38100"/>
                </a:lnTo>
                <a:lnTo>
                  <a:pt x="3733800" y="38100"/>
                </a:lnTo>
                <a:lnTo>
                  <a:pt x="3703320" y="30480"/>
                </a:lnTo>
                <a:lnTo>
                  <a:pt x="3672840" y="30480"/>
                </a:lnTo>
                <a:lnTo>
                  <a:pt x="3649980" y="22860"/>
                </a:lnTo>
                <a:lnTo>
                  <a:pt x="3619500" y="22860"/>
                </a:lnTo>
                <a:lnTo>
                  <a:pt x="3596640" y="15240"/>
                </a:lnTo>
                <a:lnTo>
                  <a:pt x="3566160" y="15240"/>
                </a:lnTo>
                <a:lnTo>
                  <a:pt x="3535680" y="7620"/>
                </a:lnTo>
                <a:lnTo>
                  <a:pt x="3505200" y="7620"/>
                </a:lnTo>
                <a:lnTo>
                  <a:pt x="3474720" y="7620"/>
                </a:lnTo>
                <a:lnTo>
                  <a:pt x="3444240" y="0"/>
                </a:lnTo>
                <a:lnTo>
                  <a:pt x="3406140" y="0"/>
                </a:lnTo>
                <a:lnTo>
                  <a:pt x="3375660" y="0"/>
                </a:lnTo>
                <a:lnTo>
                  <a:pt x="3329940" y="0"/>
                </a:lnTo>
                <a:lnTo>
                  <a:pt x="3299460" y="0"/>
                </a:lnTo>
                <a:lnTo>
                  <a:pt x="3261360" y="0"/>
                </a:lnTo>
                <a:lnTo>
                  <a:pt x="3223260" y="0"/>
                </a:lnTo>
                <a:lnTo>
                  <a:pt x="3185160" y="0"/>
                </a:lnTo>
                <a:lnTo>
                  <a:pt x="3147060" y="0"/>
                </a:lnTo>
                <a:lnTo>
                  <a:pt x="3101340" y="0"/>
                </a:lnTo>
                <a:lnTo>
                  <a:pt x="3063240" y="0"/>
                </a:lnTo>
                <a:lnTo>
                  <a:pt x="3017520" y="0"/>
                </a:lnTo>
                <a:lnTo>
                  <a:pt x="2971800" y="0"/>
                </a:lnTo>
                <a:lnTo>
                  <a:pt x="2933700" y="0"/>
                </a:lnTo>
                <a:lnTo>
                  <a:pt x="2880360" y="7620"/>
                </a:lnTo>
                <a:lnTo>
                  <a:pt x="2834640" y="7620"/>
                </a:lnTo>
                <a:lnTo>
                  <a:pt x="2788920" y="7620"/>
                </a:lnTo>
                <a:lnTo>
                  <a:pt x="2735580" y="7620"/>
                </a:lnTo>
                <a:lnTo>
                  <a:pt x="2689860" y="7620"/>
                </a:lnTo>
                <a:lnTo>
                  <a:pt x="2644140" y="7620"/>
                </a:lnTo>
                <a:lnTo>
                  <a:pt x="2598420" y="7620"/>
                </a:lnTo>
                <a:lnTo>
                  <a:pt x="2545080" y="15240"/>
                </a:lnTo>
                <a:lnTo>
                  <a:pt x="2499360" y="15240"/>
                </a:lnTo>
                <a:lnTo>
                  <a:pt x="2453640" y="15240"/>
                </a:lnTo>
                <a:lnTo>
                  <a:pt x="2400300" y="15240"/>
                </a:lnTo>
                <a:lnTo>
                  <a:pt x="2354580" y="15240"/>
                </a:lnTo>
                <a:lnTo>
                  <a:pt x="2308860" y="15240"/>
                </a:lnTo>
                <a:lnTo>
                  <a:pt x="2263140" y="22860"/>
                </a:lnTo>
                <a:lnTo>
                  <a:pt x="2209800" y="22860"/>
                </a:lnTo>
                <a:lnTo>
                  <a:pt x="2164080" y="22860"/>
                </a:lnTo>
                <a:lnTo>
                  <a:pt x="2118360" y="22860"/>
                </a:lnTo>
                <a:lnTo>
                  <a:pt x="2072640" y="22860"/>
                </a:lnTo>
                <a:lnTo>
                  <a:pt x="2026920" y="22860"/>
                </a:lnTo>
                <a:lnTo>
                  <a:pt x="1981200" y="22860"/>
                </a:lnTo>
                <a:lnTo>
                  <a:pt x="1935480" y="22860"/>
                </a:lnTo>
                <a:lnTo>
                  <a:pt x="1889760" y="30480"/>
                </a:lnTo>
                <a:lnTo>
                  <a:pt x="1844040" y="30480"/>
                </a:lnTo>
                <a:lnTo>
                  <a:pt x="1798320" y="30480"/>
                </a:lnTo>
                <a:lnTo>
                  <a:pt x="1760220" y="30480"/>
                </a:lnTo>
                <a:lnTo>
                  <a:pt x="1714500" y="30480"/>
                </a:lnTo>
                <a:lnTo>
                  <a:pt x="1676400" y="30480"/>
                </a:lnTo>
                <a:lnTo>
                  <a:pt x="1630680" y="30480"/>
                </a:lnTo>
                <a:lnTo>
                  <a:pt x="1592580" y="30480"/>
                </a:lnTo>
                <a:lnTo>
                  <a:pt x="1546860" y="38100"/>
                </a:lnTo>
                <a:lnTo>
                  <a:pt x="1508760" y="38100"/>
                </a:lnTo>
                <a:lnTo>
                  <a:pt x="1463040" y="38100"/>
                </a:lnTo>
                <a:lnTo>
                  <a:pt x="1424940" y="38100"/>
                </a:lnTo>
                <a:lnTo>
                  <a:pt x="1386840" y="38100"/>
                </a:lnTo>
                <a:lnTo>
                  <a:pt x="1348740" y="38100"/>
                </a:lnTo>
                <a:lnTo>
                  <a:pt x="1303020" y="38100"/>
                </a:lnTo>
                <a:lnTo>
                  <a:pt x="1264920" y="45720"/>
                </a:lnTo>
                <a:lnTo>
                  <a:pt x="1234440" y="45720"/>
                </a:lnTo>
                <a:lnTo>
                  <a:pt x="1196340" y="45720"/>
                </a:lnTo>
                <a:lnTo>
                  <a:pt x="1158240" y="45720"/>
                </a:lnTo>
                <a:lnTo>
                  <a:pt x="1120140" y="45720"/>
                </a:lnTo>
                <a:lnTo>
                  <a:pt x="1082040" y="53340"/>
                </a:lnTo>
                <a:lnTo>
                  <a:pt x="1051560" y="53340"/>
                </a:lnTo>
                <a:lnTo>
                  <a:pt x="1013460" y="53340"/>
                </a:lnTo>
                <a:lnTo>
                  <a:pt x="982980" y="53340"/>
                </a:lnTo>
                <a:lnTo>
                  <a:pt x="944880" y="53340"/>
                </a:lnTo>
                <a:lnTo>
                  <a:pt x="914400" y="53340"/>
                </a:lnTo>
                <a:lnTo>
                  <a:pt x="883920" y="60960"/>
                </a:lnTo>
                <a:lnTo>
                  <a:pt x="845820" y="60960"/>
                </a:lnTo>
                <a:lnTo>
                  <a:pt x="815340" y="60960"/>
                </a:lnTo>
                <a:lnTo>
                  <a:pt x="784860" y="60960"/>
                </a:lnTo>
                <a:lnTo>
                  <a:pt x="754380" y="60960"/>
                </a:lnTo>
                <a:lnTo>
                  <a:pt x="723900" y="60960"/>
                </a:lnTo>
                <a:lnTo>
                  <a:pt x="693420" y="68580"/>
                </a:lnTo>
                <a:lnTo>
                  <a:pt x="662940" y="68580"/>
                </a:lnTo>
                <a:lnTo>
                  <a:pt x="640080" y="68580"/>
                </a:lnTo>
                <a:lnTo>
                  <a:pt x="609600" y="68580"/>
                </a:lnTo>
                <a:lnTo>
                  <a:pt x="586740" y="68580"/>
                </a:lnTo>
                <a:lnTo>
                  <a:pt x="563880" y="68580"/>
                </a:lnTo>
                <a:lnTo>
                  <a:pt x="533400" y="68580"/>
                </a:lnTo>
                <a:lnTo>
                  <a:pt x="510540" y="76200"/>
                </a:lnTo>
                <a:lnTo>
                  <a:pt x="487680" y="76200"/>
                </a:lnTo>
                <a:lnTo>
                  <a:pt x="464820" y="76200"/>
                </a:lnTo>
                <a:lnTo>
                  <a:pt x="441960" y="76200"/>
                </a:lnTo>
                <a:lnTo>
                  <a:pt x="419100" y="76200"/>
                </a:lnTo>
                <a:lnTo>
                  <a:pt x="396240" y="83820"/>
                </a:lnTo>
                <a:lnTo>
                  <a:pt x="373380" y="83820"/>
                </a:lnTo>
                <a:lnTo>
                  <a:pt x="358140" y="91440"/>
                </a:lnTo>
                <a:lnTo>
                  <a:pt x="335280" y="91440"/>
                </a:lnTo>
                <a:lnTo>
                  <a:pt x="312420" y="99060"/>
                </a:lnTo>
                <a:lnTo>
                  <a:pt x="289560" y="106680"/>
                </a:lnTo>
                <a:lnTo>
                  <a:pt x="274320" y="106680"/>
                </a:lnTo>
                <a:lnTo>
                  <a:pt x="259080" y="114300"/>
                </a:lnTo>
                <a:lnTo>
                  <a:pt x="236220" y="121920"/>
                </a:lnTo>
                <a:lnTo>
                  <a:pt x="220980" y="129540"/>
                </a:lnTo>
                <a:lnTo>
                  <a:pt x="205740" y="129540"/>
                </a:lnTo>
                <a:lnTo>
                  <a:pt x="182880" y="137160"/>
                </a:lnTo>
                <a:lnTo>
                  <a:pt x="167640" y="144780"/>
                </a:lnTo>
                <a:lnTo>
                  <a:pt x="152400" y="152400"/>
                </a:lnTo>
                <a:lnTo>
                  <a:pt x="137160" y="160020"/>
                </a:lnTo>
                <a:lnTo>
                  <a:pt x="121920" y="167640"/>
                </a:lnTo>
                <a:lnTo>
                  <a:pt x="114300" y="175260"/>
                </a:lnTo>
                <a:lnTo>
                  <a:pt x="99060" y="182880"/>
                </a:lnTo>
                <a:lnTo>
                  <a:pt x="83820" y="190500"/>
                </a:lnTo>
                <a:lnTo>
                  <a:pt x="76200" y="198120"/>
                </a:lnTo>
                <a:lnTo>
                  <a:pt x="68580" y="205740"/>
                </a:lnTo>
                <a:lnTo>
                  <a:pt x="60960" y="213360"/>
                </a:lnTo>
                <a:lnTo>
                  <a:pt x="45720" y="213360"/>
                </a:lnTo>
                <a:lnTo>
                  <a:pt x="38100" y="228600"/>
                </a:lnTo>
                <a:lnTo>
                  <a:pt x="30480" y="228600"/>
                </a:lnTo>
                <a:lnTo>
                  <a:pt x="22860" y="236220"/>
                </a:lnTo>
                <a:lnTo>
                  <a:pt x="22860" y="243840"/>
                </a:lnTo>
                <a:lnTo>
                  <a:pt x="15240" y="259080"/>
                </a:lnTo>
                <a:lnTo>
                  <a:pt x="15240" y="266700"/>
                </a:lnTo>
                <a:lnTo>
                  <a:pt x="7620" y="274320"/>
                </a:lnTo>
                <a:lnTo>
                  <a:pt x="7620" y="281940"/>
                </a:lnTo>
                <a:lnTo>
                  <a:pt x="7620" y="289560"/>
                </a:lnTo>
                <a:lnTo>
                  <a:pt x="7620" y="297180"/>
                </a:lnTo>
                <a:lnTo>
                  <a:pt x="7620" y="304800"/>
                </a:lnTo>
                <a:lnTo>
                  <a:pt x="7620" y="312420"/>
                </a:lnTo>
                <a:lnTo>
                  <a:pt x="7620" y="320040"/>
                </a:lnTo>
                <a:lnTo>
                  <a:pt x="15240" y="327660"/>
                </a:lnTo>
                <a:lnTo>
                  <a:pt x="22860" y="335280"/>
                </a:lnTo>
                <a:lnTo>
                  <a:pt x="22860" y="342900"/>
                </a:lnTo>
                <a:lnTo>
                  <a:pt x="30480" y="342900"/>
                </a:lnTo>
                <a:lnTo>
                  <a:pt x="38100" y="350520"/>
                </a:lnTo>
                <a:lnTo>
                  <a:pt x="45720" y="358140"/>
                </a:lnTo>
                <a:lnTo>
                  <a:pt x="60960" y="365760"/>
                </a:lnTo>
                <a:lnTo>
                  <a:pt x="68580" y="365760"/>
                </a:lnTo>
                <a:lnTo>
                  <a:pt x="83820" y="373380"/>
                </a:lnTo>
                <a:lnTo>
                  <a:pt x="99060" y="373380"/>
                </a:lnTo>
                <a:lnTo>
                  <a:pt x="114300" y="373380"/>
                </a:lnTo>
                <a:lnTo>
                  <a:pt x="129540" y="373380"/>
                </a:lnTo>
                <a:lnTo>
                  <a:pt x="152400" y="373380"/>
                </a:lnTo>
                <a:lnTo>
                  <a:pt x="167640" y="373380"/>
                </a:lnTo>
                <a:lnTo>
                  <a:pt x="198120" y="373380"/>
                </a:lnTo>
                <a:lnTo>
                  <a:pt x="220980" y="373380"/>
                </a:lnTo>
                <a:lnTo>
                  <a:pt x="243840" y="373380"/>
                </a:lnTo>
                <a:lnTo>
                  <a:pt x="266700" y="365760"/>
                </a:lnTo>
                <a:lnTo>
                  <a:pt x="289560" y="365760"/>
                </a:lnTo>
                <a:lnTo>
                  <a:pt x="320040" y="365760"/>
                </a:lnTo>
                <a:lnTo>
                  <a:pt x="342900" y="358140"/>
                </a:lnTo>
                <a:lnTo>
                  <a:pt x="373380" y="358140"/>
                </a:lnTo>
                <a:lnTo>
                  <a:pt x="403860" y="358140"/>
                </a:lnTo>
                <a:lnTo>
                  <a:pt x="426720" y="358140"/>
                </a:lnTo>
                <a:lnTo>
                  <a:pt x="449580" y="358140"/>
                </a:lnTo>
                <a:lnTo>
                  <a:pt x="487680" y="358140"/>
                </a:lnTo>
                <a:lnTo>
                  <a:pt x="487680" y="3581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89" name="Freeform 19488"/>
          <p:cNvSpPr/>
          <p:nvPr/>
        </p:nvSpPr>
        <p:spPr>
          <a:xfrm>
            <a:off x="1356360" y="2499360"/>
            <a:ext cx="76201" cy="106681"/>
          </a:xfrm>
          <a:custGeom>
            <a:avLst/>
            <a:gdLst/>
            <a:ahLst/>
            <a:cxnLst/>
            <a:rect l="0" t="0" r="0" b="0"/>
            <a:pathLst>
              <a:path w="76201" h="1066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15240" y="22860"/>
                </a:lnTo>
                <a:lnTo>
                  <a:pt x="22860" y="30480"/>
                </a:lnTo>
                <a:lnTo>
                  <a:pt x="22860" y="38100"/>
                </a:lnTo>
                <a:lnTo>
                  <a:pt x="30480" y="45720"/>
                </a:lnTo>
                <a:lnTo>
                  <a:pt x="38100" y="60960"/>
                </a:lnTo>
                <a:lnTo>
                  <a:pt x="45720" y="68580"/>
                </a:lnTo>
                <a:lnTo>
                  <a:pt x="45720" y="76200"/>
                </a:lnTo>
                <a:lnTo>
                  <a:pt x="53340" y="83820"/>
                </a:lnTo>
                <a:lnTo>
                  <a:pt x="53340" y="91440"/>
                </a:lnTo>
                <a:lnTo>
                  <a:pt x="60960" y="99060"/>
                </a:lnTo>
                <a:lnTo>
                  <a:pt x="60960" y="9906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8580" y="106680"/>
                </a:lnTo>
                <a:lnTo>
                  <a:pt x="68580" y="106680"/>
                </a:lnTo>
                <a:lnTo>
                  <a:pt x="76200" y="106680"/>
                </a:lnTo>
                <a:lnTo>
                  <a:pt x="76200" y="1066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0" name="Freeform 19489"/>
          <p:cNvSpPr/>
          <p:nvPr/>
        </p:nvSpPr>
        <p:spPr>
          <a:xfrm>
            <a:off x="1371600" y="2392680"/>
            <a:ext cx="160021" cy="152401"/>
          </a:xfrm>
          <a:custGeom>
            <a:avLst/>
            <a:gdLst/>
            <a:ahLst/>
            <a:cxnLst/>
            <a:rect l="0" t="0" r="0" b="0"/>
            <a:pathLst>
              <a:path w="160021" h="152401">
                <a:moveTo>
                  <a:pt x="7620" y="76200"/>
                </a:moveTo>
                <a:lnTo>
                  <a:pt x="7620" y="68580"/>
                </a:lnTo>
                <a:lnTo>
                  <a:pt x="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22860" y="0"/>
                </a:lnTo>
                <a:lnTo>
                  <a:pt x="30480" y="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45720" y="0"/>
                </a:lnTo>
                <a:lnTo>
                  <a:pt x="53340" y="7620"/>
                </a:lnTo>
                <a:lnTo>
                  <a:pt x="6096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76200" y="30480"/>
                </a:lnTo>
                <a:lnTo>
                  <a:pt x="76200" y="38100"/>
                </a:lnTo>
                <a:lnTo>
                  <a:pt x="76200" y="45720"/>
                </a:lnTo>
                <a:lnTo>
                  <a:pt x="76200" y="60960"/>
                </a:lnTo>
                <a:lnTo>
                  <a:pt x="76200" y="68580"/>
                </a:lnTo>
                <a:lnTo>
                  <a:pt x="76200" y="76200"/>
                </a:lnTo>
                <a:lnTo>
                  <a:pt x="76200" y="91440"/>
                </a:lnTo>
                <a:lnTo>
                  <a:pt x="76200" y="106680"/>
                </a:lnTo>
                <a:lnTo>
                  <a:pt x="76200" y="114300"/>
                </a:lnTo>
                <a:lnTo>
                  <a:pt x="68580" y="121920"/>
                </a:lnTo>
                <a:lnTo>
                  <a:pt x="68580" y="129540"/>
                </a:lnTo>
                <a:lnTo>
                  <a:pt x="68580" y="137160"/>
                </a:lnTo>
                <a:lnTo>
                  <a:pt x="68580" y="144780"/>
                </a:lnTo>
                <a:lnTo>
                  <a:pt x="76200" y="144780"/>
                </a:lnTo>
                <a:lnTo>
                  <a:pt x="76200" y="152400"/>
                </a:lnTo>
                <a:lnTo>
                  <a:pt x="76200" y="152400"/>
                </a:lnTo>
                <a:lnTo>
                  <a:pt x="76200" y="152400"/>
                </a:lnTo>
                <a:lnTo>
                  <a:pt x="83820" y="152400"/>
                </a:lnTo>
                <a:lnTo>
                  <a:pt x="83820" y="152400"/>
                </a:lnTo>
                <a:lnTo>
                  <a:pt x="91440" y="144780"/>
                </a:lnTo>
                <a:lnTo>
                  <a:pt x="91440" y="144780"/>
                </a:lnTo>
                <a:lnTo>
                  <a:pt x="99060" y="137160"/>
                </a:lnTo>
                <a:lnTo>
                  <a:pt x="114300" y="137160"/>
                </a:lnTo>
                <a:lnTo>
                  <a:pt x="121920" y="129540"/>
                </a:lnTo>
                <a:lnTo>
                  <a:pt x="129540" y="121920"/>
                </a:lnTo>
                <a:lnTo>
                  <a:pt x="137160" y="121920"/>
                </a:lnTo>
                <a:lnTo>
                  <a:pt x="144780" y="114300"/>
                </a:lnTo>
                <a:lnTo>
                  <a:pt x="152400" y="114300"/>
                </a:lnTo>
                <a:lnTo>
                  <a:pt x="160020" y="114300"/>
                </a:lnTo>
                <a:lnTo>
                  <a:pt x="160020" y="1143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1" name="Freeform 19490"/>
          <p:cNvSpPr/>
          <p:nvPr/>
        </p:nvSpPr>
        <p:spPr>
          <a:xfrm>
            <a:off x="4290060" y="2133600"/>
            <a:ext cx="175261" cy="167641"/>
          </a:xfrm>
          <a:custGeom>
            <a:avLst/>
            <a:gdLst/>
            <a:ahLst/>
            <a:cxnLst/>
            <a:rect l="0" t="0" r="0" b="0"/>
            <a:pathLst>
              <a:path w="175261" h="1676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9144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76200"/>
                </a:lnTo>
                <a:lnTo>
                  <a:pt x="15240" y="68580"/>
                </a:lnTo>
                <a:lnTo>
                  <a:pt x="30480" y="60960"/>
                </a:lnTo>
                <a:lnTo>
                  <a:pt x="38100" y="60960"/>
                </a:lnTo>
                <a:lnTo>
                  <a:pt x="53340" y="53340"/>
                </a:lnTo>
                <a:lnTo>
                  <a:pt x="68580" y="53340"/>
                </a:lnTo>
                <a:lnTo>
                  <a:pt x="76200" y="53340"/>
                </a:lnTo>
                <a:lnTo>
                  <a:pt x="91440" y="53340"/>
                </a:lnTo>
                <a:lnTo>
                  <a:pt x="106680" y="60960"/>
                </a:lnTo>
                <a:lnTo>
                  <a:pt x="121920" y="60960"/>
                </a:lnTo>
                <a:lnTo>
                  <a:pt x="137160" y="68580"/>
                </a:lnTo>
                <a:lnTo>
                  <a:pt x="144780" y="76200"/>
                </a:lnTo>
                <a:lnTo>
                  <a:pt x="152400" y="83820"/>
                </a:lnTo>
                <a:lnTo>
                  <a:pt x="160020" y="99060"/>
                </a:lnTo>
                <a:lnTo>
                  <a:pt x="167640" y="106680"/>
                </a:lnTo>
                <a:lnTo>
                  <a:pt x="167640" y="114300"/>
                </a:lnTo>
                <a:lnTo>
                  <a:pt x="175260" y="129540"/>
                </a:lnTo>
                <a:lnTo>
                  <a:pt x="167640" y="137160"/>
                </a:lnTo>
                <a:lnTo>
                  <a:pt x="167640" y="144780"/>
                </a:lnTo>
                <a:lnTo>
                  <a:pt x="160020" y="152400"/>
                </a:lnTo>
                <a:lnTo>
                  <a:pt x="160020" y="160020"/>
                </a:lnTo>
                <a:lnTo>
                  <a:pt x="152400" y="167640"/>
                </a:lnTo>
                <a:lnTo>
                  <a:pt x="144780" y="167640"/>
                </a:lnTo>
                <a:lnTo>
                  <a:pt x="129540" y="167640"/>
                </a:lnTo>
                <a:lnTo>
                  <a:pt x="114300" y="167640"/>
                </a:lnTo>
                <a:lnTo>
                  <a:pt x="99060" y="167640"/>
                </a:lnTo>
                <a:lnTo>
                  <a:pt x="99060" y="1676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2" name="Freeform 19491"/>
          <p:cNvSpPr/>
          <p:nvPr/>
        </p:nvSpPr>
        <p:spPr>
          <a:xfrm>
            <a:off x="4290060" y="2087880"/>
            <a:ext cx="259081" cy="38101"/>
          </a:xfrm>
          <a:custGeom>
            <a:avLst/>
            <a:gdLst/>
            <a:ahLst/>
            <a:cxnLst/>
            <a:rect l="0" t="0" r="0" b="0"/>
            <a:pathLst>
              <a:path w="259081" h="38101">
                <a:moveTo>
                  <a:pt x="0" y="38100"/>
                </a:moveTo>
                <a:lnTo>
                  <a:pt x="0" y="38100"/>
                </a:lnTo>
                <a:lnTo>
                  <a:pt x="15240" y="30480"/>
                </a:lnTo>
                <a:lnTo>
                  <a:pt x="30480" y="22860"/>
                </a:lnTo>
                <a:lnTo>
                  <a:pt x="53340" y="22860"/>
                </a:lnTo>
                <a:lnTo>
                  <a:pt x="68580" y="15240"/>
                </a:lnTo>
                <a:lnTo>
                  <a:pt x="91440" y="15240"/>
                </a:lnTo>
                <a:lnTo>
                  <a:pt x="114300" y="7620"/>
                </a:lnTo>
                <a:lnTo>
                  <a:pt x="137160" y="7620"/>
                </a:lnTo>
                <a:lnTo>
                  <a:pt x="160020" y="7620"/>
                </a:lnTo>
                <a:lnTo>
                  <a:pt x="175260" y="7620"/>
                </a:lnTo>
                <a:lnTo>
                  <a:pt x="198120" y="0"/>
                </a:lnTo>
                <a:lnTo>
                  <a:pt x="213360" y="0"/>
                </a:lnTo>
                <a:lnTo>
                  <a:pt x="236220" y="0"/>
                </a:lnTo>
                <a:lnTo>
                  <a:pt x="259080" y="7620"/>
                </a:lnTo>
                <a:lnTo>
                  <a:pt x="259080" y="76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3" name="Freeform 19492"/>
          <p:cNvSpPr/>
          <p:nvPr/>
        </p:nvSpPr>
        <p:spPr>
          <a:xfrm>
            <a:off x="2232660" y="1965960"/>
            <a:ext cx="144781" cy="548641"/>
          </a:xfrm>
          <a:custGeom>
            <a:avLst/>
            <a:gdLst/>
            <a:ahLst/>
            <a:cxnLst/>
            <a:rect l="0" t="0" r="0" b="0"/>
            <a:pathLst>
              <a:path w="144781" h="548641">
                <a:moveTo>
                  <a:pt x="0" y="548640"/>
                </a:moveTo>
                <a:lnTo>
                  <a:pt x="0" y="548640"/>
                </a:lnTo>
                <a:lnTo>
                  <a:pt x="7620" y="548640"/>
                </a:lnTo>
                <a:lnTo>
                  <a:pt x="15240" y="541020"/>
                </a:lnTo>
                <a:lnTo>
                  <a:pt x="22860" y="541020"/>
                </a:lnTo>
                <a:lnTo>
                  <a:pt x="22860" y="541020"/>
                </a:lnTo>
                <a:lnTo>
                  <a:pt x="38100" y="533400"/>
                </a:lnTo>
                <a:lnTo>
                  <a:pt x="38100" y="533400"/>
                </a:lnTo>
                <a:lnTo>
                  <a:pt x="45720" y="525780"/>
                </a:lnTo>
                <a:lnTo>
                  <a:pt x="53340" y="518160"/>
                </a:lnTo>
                <a:lnTo>
                  <a:pt x="60960" y="510540"/>
                </a:lnTo>
                <a:lnTo>
                  <a:pt x="76200" y="502920"/>
                </a:lnTo>
                <a:lnTo>
                  <a:pt x="83820" y="487680"/>
                </a:lnTo>
                <a:lnTo>
                  <a:pt x="91440" y="480060"/>
                </a:lnTo>
                <a:lnTo>
                  <a:pt x="99060" y="464820"/>
                </a:lnTo>
                <a:lnTo>
                  <a:pt x="106680" y="449580"/>
                </a:lnTo>
                <a:lnTo>
                  <a:pt x="114300" y="434340"/>
                </a:lnTo>
                <a:lnTo>
                  <a:pt x="114300" y="411480"/>
                </a:lnTo>
                <a:lnTo>
                  <a:pt x="121920" y="396240"/>
                </a:lnTo>
                <a:lnTo>
                  <a:pt x="121920" y="373380"/>
                </a:lnTo>
                <a:lnTo>
                  <a:pt x="129540" y="358140"/>
                </a:lnTo>
                <a:lnTo>
                  <a:pt x="137160" y="335280"/>
                </a:lnTo>
                <a:lnTo>
                  <a:pt x="137160" y="312420"/>
                </a:lnTo>
                <a:lnTo>
                  <a:pt x="137160" y="289560"/>
                </a:lnTo>
                <a:lnTo>
                  <a:pt x="137160" y="266700"/>
                </a:lnTo>
                <a:lnTo>
                  <a:pt x="137160" y="251460"/>
                </a:lnTo>
                <a:lnTo>
                  <a:pt x="129540" y="228600"/>
                </a:lnTo>
                <a:lnTo>
                  <a:pt x="129540" y="205740"/>
                </a:lnTo>
                <a:lnTo>
                  <a:pt x="121920" y="182880"/>
                </a:lnTo>
                <a:lnTo>
                  <a:pt x="121920" y="167640"/>
                </a:lnTo>
                <a:lnTo>
                  <a:pt x="114300" y="144780"/>
                </a:lnTo>
                <a:lnTo>
                  <a:pt x="114300" y="129540"/>
                </a:lnTo>
                <a:lnTo>
                  <a:pt x="114300" y="106680"/>
                </a:lnTo>
                <a:lnTo>
                  <a:pt x="106680" y="91440"/>
                </a:lnTo>
                <a:lnTo>
                  <a:pt x="99060" y="76200"/>
                </a:lnTo>
                <a:lnTo>
                  <a:pt x="99060" y="60960"/>
                </a:lnTo>
                <a:lnTo>
                  <a:pt x="91440" y="45720"/>
                </a:lnTo>
                <a:lnTo>
                  <a:pt x="83820" y="38100"/>
                </a:lnTo>
                <a:lnTo>
                  <a:pt x="76200" y="22860"/>
                </a:lnTo>
                <a:lnTo>
                  <a:pt x="76200" y="1524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0"/>
                </a:lnTo>
                <a:lnTo>
                  <a:pt x="53340" y="0"/>
                </a:lnTo>
                <a:lnTo>
                  <a:pt x="45720" y="0"/>
                </a:lnTo>
                <a:lnTo>
                  <a:pt x="4572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15240" y="83820"/>
                </a:lnTo>
                <a:lnTo>
                  <a:pt x="15240" y="106680"/>
                </a:lnTo>
                <a:lnTo>
                  <a:pt x="15240" y="129540"/>
                </a:lnTo>
                <a:lnTo>
                  <a:pt x="15240" y="144780"/>
                </a:lnTo>
                <a:lnTo>
                  <a:pt x="15240" y="167640"/>
                </a:lnTo>
                <a:lnTo>
                  <a:pt x="15240" y="190500"/>
                </a:lnTo>
                <a:lnTo>
                  <a:pt x="22860" y="213360"/>
                </a:lnTo>
                <a:lnTo>
                  <a:pt x="22860" y="236220"/>
                </a:lnTo>
                <a:lnTo>
                  <a:pt x="30480" y="259080"/>
                </a:lnTo>
                <a:lnTo>
                  <a:pt x="38100" y="281940"/>
                </a:lnTo>
                <a:lnTo>
                  <a:pt x="38100" y="304800"/>
                </a:lnTo>
                <a:lnTo>
                  <a:pt x="45720" y="327660"/>
                </a:lnTo>
                <a:lnTo>
                  <a:pt x="45720" y="350520"/>
                </a:lnTo>
                <a:lnTo>
                  <a:pt x="53340" y="373380"/>
                </a:lnTo>
                <a:lnTo>
                  <a:pt x="60960" y="396240"/>
                </a:lnTo>
                <a:lnTo>
                  <a:pt x="68580" y="411480"/>
                </a:lnTo>
                <a:lnTo>
                  <a:pt x="76200" y="434340"/>
                </a:lnTo>
                <a:lnTo>
                  <a:pt x="83820" y="449580"/>
                </a:lnTo>
                <a:lnTo>
                  <a:pt x="91440" y="464820"/>
                </a:lnTo>
                <a:lnTo>
                  <a:pt x="99060" y="480060"/>
                </a:lnTo>
                <a:lnTo>
                  <a:pt x="114300" y="487680"/>
                </a:lnTo>
                <a:lnTo>
                  <a:pt x="121920" y="502920"/>
                </a:lnTo>
                <a:lnTo>
                  <a:pt x="129540" y="510540"/>
                </a:lnTo>
                <a:lnTo>
                  <a:pt x="144780" y="533400"/>
                </a:lnTo>
                <a:lnTo>
                  <a:pt x="144780" y="5334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4" name="Freeform 19493"/>
          <p:cNvSpPr/>
          <p:nvPr/>
        </p:nvSpPr>
        <p:spPr>
          <a:xfrm>
            <a:off x="6591300" y="1592580"/>
            <a:ext cx="38101" cy="175261"/>
          </a:xfrm>
          <a:custGeom>
            <a:avLst/>
            <a:gdLst/>
            <a:ahLst/>
            <a:cxnLst/>
            <a:rect l="0" t="0" r="0" b="0"/>
            <a:pathLst>
              <a:path w="38101" h="175261">
                <a:moveTo>
                  <a:pt x="38100" y="0"/>
                </a:move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1" y="22860"/>
                </a:lnTo>
                <a:lnTo>
                  <a:pt x="22861" y="38100"/>
                </a:lnTo>
                <a:lnTo>
                  <a:pt x="22861" y="45720"/>
                </a:lnTo>
                <a:lnTo>
                  <a:pt x="22861" y="60960"/>
                </a:lnTo>
                <a:lnTo>
                  <a:pt x="22861" y="68580"/>
                </a:lnTo>
                <a:lnTo>
                  <a:pt x="22861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5" name="Freeform 19494"/>
          <p:cNvSpPr/>
          <p:nvPr/>
        </p:nvSpPr>
        <p:spPr>
          <a:xfrm>
            <a:off x="6659880" y="1584960"/>
            <a:ext cx="190501" cy="160021"/>
          </a:xfrm>
          <a:custGeom>
            <a:avLst/>
            <a:gdLst/>
            <a:ahLst/>
            <a:cxnLst/>
            <a:rect l="0" t="0" r="0" b="0"/>
            <a:pathLst>
              <a:path w="190501" h="160021">
                <a:moveTo>
                  <a:pt x="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22860" y="15240"/>
                </a:lnTo>
                <a:lnTo>
                  <a:pt x="30481" y="15240"/>
                </a:lnTo>
                <a:lnTo>
                  <a:pt x="30481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0960" y="0"/>
                </a:lnTo>
                <a:lnTo>
                  <a:pt x="68581" y="0"/>
                </a:lnTo>
                <a:lnTo>
                  <a:pt x="7620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1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1524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37160" y="30480"/>
                </a:lnTo>
                <a:lnTo>
                  <a:pt x="129540" y="45720"/>
                </a:lnTo>
                <a:lnTo>
                  <a:pt x="121920" y="45720"/>
                </a:lnTo>
                <a:lnTo>
                  <a:pt x="114300" y="60960"/>
                </a:lnTo>
                <a:lnTo>
                  <a:pt x="106681" y="68580"/>
                </a:lnTo>
                <a:lnTo>
                  <a:pt x="91440" y="76200"/>
                </a:lnTo>
                <a:lnTo>
                  <a:pt x="83820" y="83820"/>
                </a:lnTo>
                <a:lnTo>
                  <a:pt x="68581" y="99060"/>
                </a:lnTo>
                <a:lnTo>
                  <a:pt x="53340" y="106680"/>
                </a:lnTo>
                <a:lnTo>
                  <a:pt x="45720" y="114300"/>
                </a:lnTo>
                <a:lnTo>
                  <a:pt x="38100" y="121920"/>
                </a:lnTo>
                <a:lnTo>
                  <a:pt x="38100" y="129540"/>
                </a:lnTo>
                <a:lnTo>
                  <a:pt x="38100" y="137160"/>
                </a:lnTo>
                <a:lnTo>
                  <a:pt x="45720" y="144780"/>
                </a:lnTo>
                <a:lnTo>
                  <a:pt x="53340" y="152400"/>
                </a:lnTo>
                <a:lnTo>
                  <a:pt x="60960" y="152400"/>
                </a:lnTo>
                <a:lnTo>
                  <a:pt x="76200" y="152400"/>
                </a:lnTo>
                <a:lnTo>
                  <a:pt x="91440" y="152400"/>
                </a:lnTo>
                <a:lnTo>
                  <a:pt x="106681" y="160020"/>
                </a:lnTo>
                <a:lnTo>
                  <a:pt x="129540" y="152400"/>
                </a:lnTo>
                <a:lnTo>
                  <a:pt x="144781" y="152400"/>
                </a:lnTo>
                <a:lnTo>
                  <a:pt x="167640" y="144780"/>
                </a:lnTo>
                <a:lnTo>
                  <a:pt x="190500" y="137160"/>
                </a:lnTo>
                <a:lnTo>
                  <a:pt x="190500" y="13716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6" name="Freeform 19495"/>
          <p:cNvSpPr/>
          <p:nvPr/>
        </p:nvSpPr>
        <p:spPr>
          <a:xfrm>
            <a:off x="6865620" y="1470660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15241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1" y="0"/>
                </a:lnTo>
                <a:lnTo>
                  <a:pt x="60960" y="0"/>
                </a:lnTo>
                <a:lnTo>
                  <a:pt x="76200" y="0"/>
                </a:lnTo>
                <a:lnTo>
                  <a:pt x="91441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14300" y="762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06680" y="45720"/>
                </a:lnTo>
                <a:lnTo>
                  <a:pt x="99060" y="53340"/>
                </a:lnTo>
                <a:lnTo>
                  <a:pt x="91441" y="60960"/>
                </a:lnTo>
                <a:lnTo>
                  <a:pt x="83820" y="68580"/>
                </a:lnTo>
                <a:lnTo>
                  <a:pt x="76200" y="83820"/>
                </a:lnTo>
                <a:lnTo>
                  <a:pt x="68580" y="91440"/>
                </a:lnTo>
                <a:lnTo>
                  <a:pt x="68580" y="99060"/>
                </a:lnTo>
                <a:lnTo>
                  <a:pt x="60960" y="106680"/>
                </a:lnTo>
                <a:lnTo>
                  <a:pt x="60960" y="106680"/>
                </a:lnTo>
                <a:lnTo>
                  <a:pt x="68580" y="114300"/>
                </a:lnTo>
                <a:lnTo>
                  <a:pt x="76200" y="114300"/>
                </a:lnTo>
                <a:lnTo>
                  <a:pt x="83820" y="114300"/>
                </a:lnTo>
                <a:lnTo>
                  <a:pt x="99060" y="114300"/>
                </a:lnTo>
                <a:lnTo>
                  <a:pt x="114300" y="114300"/>
                </a:lnTo>
                <a:lnTo>
                  <a:pt x="114300" y="1143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7" name="Freeform 19496"/>
          <p:cNvSpPr/>
          <p:nvPr/>
        </p:nvSpPr>
        <p:spPr>
          <a:xfrm>
            <a:off x="7109461" y="1516380"/>
            <a:ext cx="15240" cy="167641"/>
          </a:xfrm>
          <a:custGeom>
            <a:avLst/>
            <a:gdLst/>
            <a:ahLst/>
            <a:cxnLst/>
            <a:rect l="0" t="0" r="0" b="0"/>
            <a:pathLst>
              <a:path w="15240" h="1676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19" y="15240"/>
                </a:lnTo>
                <a:lnTo>
                  <a:pt x="7619" y="22860"/>
                </a:lnTo>
                <a:lnTo>
                  <a:pt x="7619" y="30480"/>
                </a:lnTo>
                <a:lnTo>
                  <a:pt x="15239" y="38100"/>
                </a:lnTo>
                <a:lnTo>
                  <a:pt x="15239" y="53340"/>
                </a:lnTo>
                <a:lnTo>
                  <a:pt x="15239" y="68580"/>
                </a:lnTo>
                <a:lnTo>
                  <a:pt x="15239" y="83820"/>
                </a:lnTo>
                <a:lnTo>
                  <a:pt x="15239" y="99060"/>
                </a:lnTo>
                <a:lnTo>
                  <a:pt x="15239" y="114300"/>
                </a:lnTo>
                <a:lnTo>
                  <a:pt x="15239" y="137160"/>
                </a:lnTo>
                <a:lnTo>
                  <a:pt x="15239" y="144780"/>
                </a:lnTo>
                <a:lnTo>
                  <a:pt x="15239" y="167640"/>
                </a:lnTo>
                <a:lnTo>
                  <a:pt x="15239" y="1676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8" name="Freeform 19497"/>
          <p:cNvSpPr/>
          <p:nvPr/>
        </p:nvSpPr>
        <p:spPr>
          <a:xfrm>
            <a:off x="7025640" y="1623060"/>
            <a:ext cx="152401" cy="22861"/>
          </a:xfrm>
          <a:custGeom>
            <a:avLst/>
            <a:gdLst/>
            <a:ahLst/>
            <a:cxnLst/>
            <a:rect l="0" t="0" r="0" b="0"/>
            <a:pathLst>
              <a:path w="152401" h="22861">
                <a:moveTo>
                  <a:pt x="0" y="22860"/>
                </a:moveTo>
                <a:lnTo>
                  <a:pt x="0" y="22860"/>
                </a:lnTo>
                <a:lnTo>
                  <a:pt x="7621" y="15240"/>
                </a:lnTo>
                <a:lnTo>
                  <a:pt x="15240" y="15240"/>
                </a:lnTo>
                <a:lnTo>
                  <a:pt x="30480" y="7620"/>
                </a:lnTo>
                <a:lnTo>
                  <a:pt x="45721" y="7620"/>
                </a:lnTo>
                <a:lnTo>
                  <a:pt x="60960" y="7620"/>
                </a:lnTo>
                <a:lnTo>
                  <a:pt x="83821" y="0"/>
                </a:lnTo>
                <a:lnTo>
                  <a:pt x="99060" y="0"/>
                </a:lnTo>
                <a:lnTo>
                  <a:pt x="121921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99" name="Freeform 19498"/>
          <p:cNvSpPr/>
          <p:nvPr/>
        </p:nvSpPr>
        <p:spPr>
          <a:xfrm>
            <a:off x="7208520" y="1562100"/>
            <a:ext cx="175261" cy="175261"/>
          </a:xfrm>
          <a:custGeom>
            <a:avLst/>
            <a:gdLst/>
            <a:ahLst/>
            <a:cxnLst/>
            <a:rect l="0" t="0" r="0" b="0"/>
            <a:pathLst>
              <a:path w="175261" h="17526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53341" y="15240"/>
                </a:lnTo>
                <a:lnTo>
                  <a:pt x="53341" y="15240"/>
                </a:lnTo>
                <a:lnTo>
                  <a:pt x="53341" y="22860"/>
                </a:lnTo>
                <a:lnTo>
                  <a:pt x="53341" y="30480"/>
                </a:lnTo>
                <a:lnTo>
                  <a:pt x="4572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0480" y="68580"/>
                </a:lnTo>
                <a:lnTo>
                  <a:pt x="22860" y="68580"/>
                </a:lnTo>
                <a:lnTo>
                  <a:pt x="15241" y="76200"/>
                </a:lnTo>
                <a:lnTo>
                  <a:pt x="15241" y="8382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1440"/>
                </a:lnTo>
                <a:lnTo>
                  <a:pt x="0" y="91440"/>
                </a:lnTo>
                <a:lnTo>
                  <a:pt x="7620" y="91440"/>
                </a:lnTo>
                <a:lnTo>
                  <a:pt x="7620" y="91440"/>
                </a:lnTo>
                <a:lnTo>
                  <a:pt x="15241" y="91440"/>
                </a:lnTo>
                <a:lnTo>
                  <a:pt x="30480" y="91440"/>
                </a:lnTo>
                <a:lnTo>
                  <a:pt x="38100" y="83820"/>
                </a:lnTo>
                <a:lnTo>
                  <a:pt x="53341" y="83820"/>
                </a:lnTo>
                <a:lnTo>
                  <a:pt x="68580" y="83820"/>
                </a:lnTo>
                <a:lnTo>
                  <a:pt x="83820" y="83820"/>
                </a:lnTo>
                <a:lnTo>
                  <a:pt x="99060" y="83820"/>
                </a:lnTo>
                <a:lnTo>
                  <a:pt x="114300" y="91440"/>
                </a:lnTo>
                <a:lnTo>
                  <a:pt x="129541" y="91440"/>
                </a:lnTo>
                <a:lnTo>
                  <a:pt x="144780" y="99060"/>
                </a:lnTo>
                <a:lnTo>
                  <a:pt x="160020" y="99060"/>
                </a:lnTo>
                <a:lnTo>
                  <a:pt x="167641" y="106680"/>
                </a:lnTo>
                <a:lnTo>
                  <a:pt x="175260" y="114300"/>
                </a:lnTo>
                <a:lnTo>
                  <a:pt x="175260" y="121920"/>
                </a:lnTo>
                <a:lnTo>
                  <a:pt x="175260" y="129540"/>
                </a:lnTo>
                <a:lnTo>
                  <a:pt x="175260" y="137160"/>
                </a:lnTo>
                <a:lnTo>
                  <a:pt x="167641" y="144780"/>
                </a:lnTo>
                <a:lnTo>
                  <a:pt x="160020" y="152400"/>
                </a:lnTo>
                <a:lnTo>
                  <a:pt x="144780" y="160020"/>
                </a:lnTo>
                <a:lnTo>
                  <a:pt x="137160" y="160020"/>
                </a:lnTo>
                <a:lnTo>
                  <a:pt x="121920" y="167640"/>
                </a:lnTo>
                <a:lnTo>
                  <a:pt x="106680" y="175260"/>
                </a:lnTo>
                <a:lnTo>
                  <a:pt x="91441" y="175260"/>
                </a:lnTo>
                <a:lnTo>
                  <a:pt x="83820" y="175260"/>
                </a:lnTo>
                <a:lnTo>
                  <a:pt x="68580" y="167640"/>
                </a:lnTo>
                <a:lnTo>
                  <a:pt x="60960" y="167640"/>
                </a:lnTo>
                <a:lnTo>
                  <a:pt x="60960" y="1676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0" name="Freeform 19499"/>
          <p:cNvSpPr/>
          <p:nvPr/>
        </p:nvSpPr>
        <p:spPr>
          <a:xfrm>
            <a:off x="7284720" y="154686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15241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1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1" name="Freeform 19500"/>
          <p:cNvSpPr/>
          <p:nvPr/>
        </p:nvSpPr>
        <p:spPr>
          <a:xfrm>
            <a:off x="7414261" y="1440180"/>
            <a:ext cx="152401" cy="106681"/>
          </a:xfrm>
          <a:custGeom>
            <a:avLst/>
            <a:gdLst/>
            <a:ahLst/>
            <a:cxnLst/>
            <a:rect l="0" t="0" r="0" b="0"/>
            <a:pathLst>
              <a:path w="152401" h="106681">
                <a:moveTo>
                  <a:pt x="0" y="30480"/>
                </a:moveTo>
                <a:lnTo>
                  <a:pt x="7619" y="22860"/>
                </a:lnTo>
                <a:lnTo>
                  <a:pt x="15239" y="22860"/>
                </a:lnTo>
                <a:lnTo>
                  <a:pt x="22859" y="15240"/>
                </a:lnTo>
                <a:lnTo>
                  <a:pt x="30479" y="15240"/>
                </a:lnTo>
                <a:lnTo>
                  <a:pt x="38100" y="7620"/>
                </a:lnTo>
                <a:lnTo>
                  <a:pt x="45719" y="7620"/>
                </a:lnTo>
                <a:lnTo>
                  <a:pt x="60959" y="7620"/>
                </a:lnTo>
                <a:lnTo>
                  <a:pt x="68579" y="0"/>
                </a:lnTo>
                <a:lnTo>
                  <a:pt x="76200" y="0"/>
                </a:lnTo>
                <a:lnTo>
                  <a:pt x="91439" y="0"/>
                </a:lnTo>
                <a:lnTo>
                  <a:pt x="99059" y="0"/>
                </a:lnTo>
                <a:lnTo>
                  <a:pt x="106679" y="0"/>
                </a:lnTo>
                <a:lnTo>
                  <a:pt x="114300" y="0"/>
                </a:lnTo>
                <a:lnTo>
                  <a:pt x="121919" y="0"/>
                </a:lnTo>
                <a:lnTo>
                  <a:pt x="121919" y="0"/>
                </a:lnTo>
                <a:lnTo>
                  <a:pt x="121919" y="0"/>
                </a:lnTo>
                <a:lnTo>
                  <a:pt x="121919" y="7620"/>
                </a:lnTo>
                <a:lnTo>
                  <a:pt x="121919" y="7620"/>
                </a:lnTo>
                <a:lnTo>
                  <a:pt x="121919" y="7620"/>
                </a:lnTo>
                <a:lnTo>
                  <a:pt x="114300" y="15240"/>
                </a:lnTo>
                <a:lnTo>
                  <a:pt x="106679" y="22860"/>
                </a:lnTo>
                <a:lnTo>
                  <a:pt x="99059" y="30480"/>
                </a:lnTo>
                <a:lnTo>
                  <a:pt x="91439" y="38100"/>
                </a:lnTo>
                <a:lnTo>
                  <a:pt x="83819" y="45720"/>
                </a:lnTo>
                <a:lnTo>
                  <a:pt x="76200" y="53340"/>
                </a:lnTo>
                <a:lnTo>
                  <a:pt x="68579" y="60960"/>
                </a:lnTo>
                <a:lnTo>
                  <a:pt x="68579" y="68580"/>
                </a:lnTo>
                <a:lnTo>
                  <a:pt x="60959" y="76200"/>
                </a:lnTo>
                <a:lnTo>
                  <a:pt x="60959" y="83820"/>
                </a:lnTo>
                <a:lnTo>
                  <a:pt x="60959" y="91440"/>
                </a:lnTo>
                <a:lnTo>
                  <a:pt x="60959" y="91440"/>
                </a:lnTo>
                <a:lnTo>
                  <a:pt x="68579" y="99060"/>
                </a:lnTo>
                <a:lnTo>
                  <a:pt x="76200" y="99060"/>
                </a:lnTo>
                <a:lnTo>
                  <a:pt x="83819" y="106680"/>
                </a:lnTo>
                <a:lnTo>
                  <a:pt x="91439" y="106680"/>
                </a:lnTo>
                <a:lnTo>
                  <a:pt x="106679" y="106680"/>
                </a:lnTo>
                <a:lnTo>
                  <a:pt x="114300" y="106680"/>
                </a:lnTo>
                <a:lnTo>
                  <a:pt x="121919" y="106680"/>
                </a:lnTo>
                <a:lnTo>
                  <a:pt x="129539" y="106680"/>
                </a:lnTo>
                <a:lnTo>
                  <a:pt x="152400" y="106680"/>
                </a:lnTo>
                <a:lnTo>
                  <a:pt x="152400" y="1066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2" name="Freeform 19501"/>
          <p:cNvSpPr/>
          <p:nvPr/>
        </p:nvSpPr>
        <p:spPr>
          <a:xfrm>
            <a:off x="7543800" y="1615440"/>
            <a:ext cx="60962" cy="7621"/>
          </a:xfrm>
          <a:custGeom>
            <a:avLst/>
            <a:gdLst/>
            <a:ahLst/>
            <a:cxnLst/>
            <a:rect l="0" t="0" r="0" b="0"/>
            <a:pathLst>
              <a:path w="60962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60961" y="0"/>
                </a:lnTo>
                <a:lnTo>
                  <a:pt x="60961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3" name="Freeform 19502"/>
          <p:cNvSpPr/>
          <p:nvPr/>
        </p:nvSpPr>
        <p:spPr>
          <a:xfrm>
            <a:off x="7551420" y="1668780"/>
            <a:ext cx="83821" cy="15241"/>
          </a:xfrm>
          <a:custGeom>
            <a:avLst/>
            <a:gdLst/>
            <a:ahLst/>
            <a:cxnLst/>
            <a:rect l="0" t="0" r="0" b="0"/>
            <a:pathLst>
              <a:path w="83821" h="15241">
                <a:moveTo>
                  <a:pt x="762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15241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83820" y="0"/>
                </a:lnTo>
                <a:lnTo>
                  <a:pt x="838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4" name="Freeform 19503"/>
          <p:cNvSpPr/>
          <p:nvPr/>
        </p:nvSpPr>
        <p:spPr>
          <a:xfrm>
            <a:off x="7719061" y="1333500"/>
            <a:ext cx="327660" cy="358141"/>
          </a:xfrm>
          <a:custGeom>
            <a:avLst/>
            <a:gdLst/>
            <a:ahLst/>
            <a:cxnLst/>
            <a:rect l="0" t="0" r="0" b="0"/>
            <a:pathLst>
              <a:path w="327660" h="358141">
                <a:moveTo>
                  <a:pt x="0" y="342900"/>
                </a:moveTo>
                <a:lnTo>
                  <a:pt x="0" y="342900"/>
                </a:lnTo>
                <a:lnTo>
                  <a:pt x="0" y="342900"/>
                </a:lnTo>
                <a:lnTo>
                  <a:pt x="0" y="342900"/>
                </a:lnTo>
                <a:lnTo>
                  <a:pt x="7619" y="342900"/>
                </a:lnTo>
                <a:lnTo>
                  <a:pt x="7619" y="342900"/>
                </a:lnTo>
                <a:lnTo>
                  <a:pt x="7619" y="342900"/>
                </a:lnTo>
                <a:lnTo>
                  <a:pt x="15239" y="342900"/>
                </a:lnTo>
                <a:lnTo>
                  <a:pt x="22859" y="342900"/>
                </a:lnTo>
                <a:lnTo>
                  <a:pt x="30479" y="342900"/>
                </a:lnTo>
                <a:lnTo>
                  <a:pt x="38100" y="335280"/>
                </a:lnTo>
                <a:lnTo>
                  <a:pt x="45719" y="335280"/>
                </a:lnTo>
                <a:lnTo>
                  <a:pt x="53339" y="335280"/>
                </a:lnTo>
                <a:lnTo>
                  <a:pt x="60959" y="327660"/>
                </a:lnTo>
                <a:lnTo>
                  <a:pt x="76200" y="320040"/>
                </a:lnTo>
                <a:lnTo>
                  <a:pt x="91439" y="312420"/>
                </a:lnTo>
                <a:lnTo>
                  <a:pt x="99059" y="304800"/>
                </a:lnTo>
                <a:lnTo>
                  <a:pt x="114300" y="297180"/>
                </a:lnTo>
                <a:lnTo>
                  <a:pt x="129539" y="289560"/>
                </a:lnTo>
                <a:lnTo>
                  <a:pt x="144779" y="274320"/>
                </a:lnTo>
                <a:lnTo>
                  <a:pt x="160019" y="259080"/>
                </a:lnTo>
                <a:lnTo>
                  <a:pt x="175259" y="243840"/>
                </a:lnTo>
                <a:lnTo>
                  <a:pt x="190500" y="228600"/>
                </a:lnTo>
                <a:lnTo>
                  <a:pt x="205739" y="205740"/>
                </a:lnTo>
                <a:lnTo>
                  <a:pt x="220979" y="190500"/>
                </a:lnTo>
                <a:lnTo>
                  <a:pt x="236219" y="167640"/>
                </a:lnTo>
                <a:lnTo>
                  <a:pt x="243839" y="152400"/>
                </a:lnTo>
                <a:lnTo>
                  <a:pt x="251459" y="129540"/>
                </a:lnTo>
                <a:lnTo>
                  <a:pt x="259079" y="114300"/>
                </a:lnTo>
                <a:lnTo>
                  <a:pt x="266700" y="91440"/>
                </a:lnTo>
                <a:lnTo>
                  <a:pt x="266700" y="76200"/>
                </a:lnTo>
                <a:lnTo>
                  <a:pt x="266700" y="60960"/>
                </a:lnTo>
                <a:lnTo>
                  <a:pt x="266700" y="45720"/>
                </a:lnTo>
                <a:lnTo>
                  <a:pt x="266700" y="38100"/>
                </a:lnTo>
                <a:lnTo>
                  <a:pt x="266700" y="22860"/>
                </a:lnTo>
                <a:lnTo>
                  <a:pt x="259079" y="15240"/>
                </a:lnTo>
                <a:lnTo>
                  <a:pt x="251459" y="7620"/>
                </a:lnTo>
                <a:lnTo>
                  <a:pt x="243839" y="7620"/>
                </a:lnTo>
                <a:lnTo>
                  <a:pt x="236219" y="0"/>
                </a:lnTo>
                <a:lnTo>
                  <a:pt x="228600" y="0"/>
                </a:lnTo>
                <a:lnTo>
                  <a:pt x="220979" y="0"/>
                </a:lnTo>
                <a:lnTo>
                  <a:pt x="213359" y="7620"/>
                </a:lnTo>
                <a:lnTo>
                  <a:pt x="205739" y="7620"/>
                </a:lnTo>
                <a:lnTo>
                  <a:pt x="198119" y="15240"/>
                </a:lnTo>
                <a:lnTo>
                  <a:pt x="190500" y="30480"/>
                </a:lnTo>
                <a:lnTo>
                  <a:pt x="182879" y="45720"/>
                </a:lnTo>
                <a:lnTo>
                  <a:pt x="175259" y="60960"/>
                </a:lnTo>
                <a:lnTo>
                  <a:pt x="175259" y="76200"/>
                </a:lnTo>
                <a:lnTo>
                  <a:pt x="175259" y="91440"/>
                </a:lnTo>
                <a:lnTo>
                  <a:pt x="167639" y="114300"/>
                </a:lnTo>
                <a:lnTo>
                  <a:pt x="167639" y="137160"/>
                </a:lnTo>
                <a:lnTo>
                  <a:pt x="175259" y="160020"/>
                </a:lnTo>
                <a:lnTo>
                  <a:pt x="175259" y="182880"/>
                </a:lnTo>
                <a:lnTo>
                  <a:pt x="182879" y="205740"/>
                </a:lnTo>
                <a:lnTo>
                  <a:pt x="190500" y="228600"/>
                </a:lnTo>
                <a:lnTo>
                  <a:pt x="198119" y="251460"/>
                </a:lnTo>
                <a:lnTo>
                  <a:pt x="205739" y="274320"/>
                </a:lnTo>
                <a:lnTo>
                  <a:pt x="213359" y="289560"/>
                </a:lnTo>
                <a:lnTo>
                  <a:pt x="228600" y="304800"/>
                </a:lnTo>
                <a:lnTo>
                  <a:pt x="236219" y="320040"/>
                </a:lnTo>
                <a:lnTo>
                  <a:pt x="251459" y="335280"/>
                </a:lnTo>
                <a:lnTo>
                  <a:pt x="259079" y="342900"/>
                </a:lnTo>
                <a:lnTo>
                  <a:pt x="266700" y="350520"/>
                </a:lnTo>
                <a:lnTo>
                  <a:pt x="281939" y="358140"/>
                </a:lnTo>
                <a:lnTo>
                  <a:pt x="289559" y="358140"/>
                </a:lnTo>
                <a:lnTo>
                  <a:pt x="304800" y="358140"/>
                </a:lnTo>
                <a:lnTo>
                  <a:pt x="312419" y="358140"/>
                </a:lnTo>
                <a:lnTo>
                  <a:pt x="327659" y="350520"/>
                </a:lnTo>
                <a:lnTo>
                  <a:pt x="327659" y="3505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5" name="Freeform 19504"/>
          <p:cNvSpPr/>
          <p:nvPr/>
        </p:nvSpPr>
        <p:spPr>
          <a:xfrm>
            <a:off x="8100061" y="1310640"/>
            <a:ext cx="114301" cy="129541"/>
          </a:xfrm>
          <a:custGeom>
            <a:avLst/>
            <a:gdLst/>
            <a:ahLst/>
            <a:cxnLst/>
            <a:rect l="0" t="0" r="0" b="0"/>
            <a:pathLst>
              <a:path w="114301" h="129541">
                <a:moveTo>
                  <a:pt x="30479" y="30480"/>
                </a:moveTo>
                <a:lnTo>
                  <a:pt x="30479" y="30480"/>
                </a:lnTo>
                <a:lnTo>
                  <a:pt x="30479" y="22860"/>
                </a:lnTo>
                <a:lnTo>
                  <a:pt x="30479" y="15240"/>
                </a:lnTo>
                <a:lnTo>
                  <a:pt x="30479" y="15240"/>
                </a:lnTo>
                <a:lnTo>
                  <a:pt x="30479" y="15240"/>
                </a:lnTo>
                <a:lnTo>
                  <a:pt x="30479" y="7620"/>
                </a:lnTo>
                <a:lnTo>
                  <a:pt x="30479" y="7620"/>
                </a:lnTo>
                <a:lnTo>
                  <a:pt x="30479" y="7620"/>
                </a:lnTo>
                <a:lnTo>
                  <a:pt x="38100" y="7620"/>
                </a:lnTo>
                <a:lnTo>
                  <a:pt x="38100" y="0"/>
                </a:lnTo>
                <a:lnTo>
                  <a:pt x="45719" y="0"/>
                </a:lnTo>
                <a:lnTo>
                  <a:pt x="53339" y="0"/>
                </a:lnTo>
                <a:lnTo>
                  <a:pt x="60959" y="0"/>
                </a:lnTo>
                <a:lnTo>
                  <a:pt x="60959" y="0"/>
                </a:lnTo>
                <a:lnTo>
                  <a:pt x="68579" y="0"/>
                </a:lnTo>
                <a:lnTo>
                  <a:pt x="76200" y="7620"/>
                </a:lnTo>
                <a:lnTo>
                  <a:pt x="83819" y="7620"/>
                </a:lnTo>
                <a:lnTo>
                  <a:pt x="83819" y="7620"/>
                </a:lnTo>
                <a:lnTo>
                  <a:pt x="91439" y="15240"/>
                </a:lnTo>
                <a:lnTo>
                  <a:pt x="91439" y="15240"/>
                </a:lnTo>
                <a:lnTo>
                  <a:pt x="91439" y="22860"/>
                </a:lnTo>
                <a:lnTo>
                  <a:pt x="83819" y="30480"/>
                </a:lnTo>
                <a:lnTo>
                  <a:pt x="76200" y="30480"/>
                </a:lnTo>
                <a:lnTo>
                  <a:pt x="68579" y="38100"/>
                </a:lnTo>
                <a:lnTo>
                  <a:pt x="60959" y="45720"/>
                </a:lnTo>
                <a:lnTo>
                  <a:pt x="45719" y="53340"/>
                </a:lnTo>
                <a:lnTo>
                  <a:pt x="30479" y="60960"/>
                </a:lnTo>
                <a:lnTo>
                  <a:pt x="22859" y="68580"/>
                </a:lnTo>
                <a:lnTo>
                  <a:pt x="15239" y="76200"/>
                </a:lnTo>
                <a:lnTo>
                  <a:pt x="7619" y="83820"/>
                </a:lnTo>
                <a:lnTo>
                  <a:pt x="0" y="91440"/>
                </a:lnTo>
                <a:lnTo>
                  <a:pt x="0" y="91440"/>
                </a:lnTo>
                <a:lnTo>
                  <a:pt x="0" y="99060"/>
                </a:lnTo>
                <a:lnTo>
                  <a:pt x="7619" y="106680"/>
                </a:lnTo>
                <a:lnTo>
                  <a:pt x="15239" y="106680"/>
                </a:lnTo>
                <a:lnTo>
                  <a:pt x="30479" y="114300"/>
                </a:lnTo>
                <a:lnTo>
                  <a:pt x="38100" y="114300"/>
                </a:lnTo>
                <a:lnTo>
                  <a:pt x="53339" y="121920"/>
                </a:lnTo>
                <a:lnTo>
                  <a:pt x="68579" y="121920"/>
                </a:lnTo>
                <a:lnTo>
                  <a:pt x="83819" y="121920"/>
                </a:lnTo>
                <a:lnTo>
                  <a:pt x="91439" y="129540"/>
                </a:lnTo>
                <a:lnTo>
                  <a:pt x="114300" y="129540"/>
                </a:lnTo>
                <a:lnTo>
                  <a:pt x="114300" y="1295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6" name="Freeform 19505"/>
          <p:cNvSpPr/>
          <p:nvPr/>
        </p:nvSpPr>
        <p:spPr>
          <a:xfrm>
            <a:off x="6637020" y="1920240"/>
            <a:ext cx="76201" cy="220981"/>
          </a:xfrm>
          <a:custGeom>
            <a:avLst/>
            <a:gdLst/>
            <a:ahLst/>
            <a:cxnLst/>
            <a:rect l="0" t="0" r="0" b="0"/>
            <a:pathLst>
              <a:path w="76201" h="22098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60960" y="53340"/>
                </a:lnTo>
                <a:lnTo>
                  <a:pt x="53341" y="68580"/>
                </a:lnTo>
                <a:lnTo>
                  <a:pt x="45720" y="83820"/>
                </a:lnTo>
                <a:lnTo>
                  <a:pt x="4572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1" y="152400"/>
                </a:lnTo>
                <a:lnTo>
                  <a:pt x="15241" y="167640"/>
                </a:lnTo>
                <a:lnTo>
                  <a:pt x="7620" y="182880"/>
                </a:lnTo>
                <a:lnTo>
                  <a:pt x="7620" y="198120"/>
                </a:lnTo>
                <a:lnTo>
                  <a:pt x="0" y="205740"/>
                </a:lnTo>
                <a:lnTo>
                  <a:pt x="0" y="220980"/>
                </a:lnTo>
                <a:lnTo>
                  <a:pt x="0" y="2209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7" name="Freeform 19506"/>
          <p:cNvSpPr/>
          <p:nvPr/>
        </p:nvSpPr>
        <p:spPr>
          <a:xfrm>
            <a:off x="6736080" y="1943100"/>
            <a:ext cx="137161" cy="167641"/>
          </a:xfrm>
          <a:custGeom>
            <a:avLst/>
            <a:gdLst/>
            <a:ahLst/>
            <a:cxnLst/>
            <a:rect l="0" t="0" r="0" b="0"/>
            <a:pathLst>
              <a:path w="137161" h="16764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1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60960"/>
                </a:lnTo>
                <a:lnTo>
                  <a:pt x="30481" y="76200"/>
                </a:lnTo>
                <a:lnTo>
                  <a:pt x="1524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60020"/>
                </a:lnTo>
                <a:lnTo>
                  <a:pt x="15240" y="160020"/>
                </a:lnTo>
                <a:lnTo>
                  <a:pt x="22860" y="167640"/>
                </a:lnTo>
                <a:lnTo>
                  <a:pt x="38100" y="167640"/>
                </a:lnTo>
                <a:lnTo>
                  <a:pt x="53340" y="167640"/>
                </a:lnTo>
                <a:lnTo>
                  <a:pt x="60960" y="160020"/>
                </a:lnTo>
                <a:lnTo>
                  <a:pt x="76200" y="152400"/>
                </a:lnTo>
                <a:lnTo>
                  <a:pt x="91440" y="152400"/>
                </a:lnTo>
                <a:lnTo>
                  <a:pt x="99060" y="144780"/>
                </a:lnTo>
                <a:lnTo>
                  <a:pt x="106681" y="137160"/>
                </a:lnTo>
                <a:lnTo>
                  <a:pt x="114300" y="129540"/>
                </a:lnTo>
                <a:lnTo>
                  <a:pt x="121920" y="121920"/>
                </a:lnTo>
                <a:lnTo>
                  <a:pt x="121920" y="121920"/>
                </a:lnTo>
                <a:lnTo>
                  <a:pt x="121920" y="114300"/>
                </a:lnTo>
                <a:lnTo>
                  <a:pt x="121920" y="114300"/>
                </a:lnTo>
                <a:lnTo>
                  <a:pt x="121920" y="114300"/>
                </a:lnTo>
                <a:lnTo>
                  <a:pt x="114300" y="114300"/>
                </a:lnTo>
                <a:lnTo>
                  <a:pt x="114300" y="114300"/>
                </a:lnTo>
                <a:lnTo>
                  <a:pt x="106681" y="114300"/>
                </a:lnTo>
                <a:lnTo>
                  <a:pt x="99060" y="114300"/>
                </a:lnTo>
                <a:lnTo>
                  <a:pt x="91440" y="121920"/>
                </a:lnTo>
                <a:lnTo>
                  <a:pt x="76200" y="129540"/>
                </a:lnTo>
                <a:lnTo>
                  <a:pt x="68581" y="137160"/>
                </a:lnTo>
                <a:lnTo>
                  <a:pt x="60960" y="144780"/>
                </a:lnTo>
                <a:lnTo>
                  <a:pt x="60960" y="152400"/>
                </a:lnTo>
                <a:lnTo>
                  <a:pt x="60960" y="152400"/>
                </a:lnTo>
                <a:lnTo>
                  <a:pt x="68581" y="160020"/>
                </a:lnTo>
                <a:lnTo>
                  <a:pt x="76200" y="160020"/>
                </a:lnTo>
                <a:lnTo>
                  <a:pt x="83820" y="160020"/>
                </a:lnTo>
                <a:lnTo>
                  <a:pt x="99060" y="167640"/>
                </a:lnTo>
                <a:lnTo>
                  <a:pt x="114300" y="160020"/>
                </a:lnTo>
                <a:lnTo>
                  <a:pt x="137160" y="160020"/>
                </a:lnTo>
                <a:lnTo>
                  <a:pt x="137160" y="1600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8" name="Freeform 19507"/>
          <p:cNvSpPr/>
          <p:nvPr/>
        </p:nvSpPr>
        <p:spPr>
          <a:xfrm>
            <a:off x="6957061" y="1905000"/>
            <a:ext cx="114301" cy="228601"/>
          </a:xfrm>
          <a:custGeom>
            <a:avLst/>
            <a:gdLst/>
            <a:ahLst/>
            <a:cxnLst/>
            <a:rect l="0" t="0" r="0" b="0"/>
            <a:pathLst>
              <a:path w="114301" h="228601">
                <a:moveTo>
                  <a:pt x="76200" y="45720"/>
                </a:moveTo>
                <a:lnTo>
                  <a:pt x="76200" y="45720"/>
                </a:lnTo>
                <a:lnTo>
                  <a:pt x="83819" y="38100"/>
                </a:lnTo>
                <a:lnTo>
                  <a:pt x="91439" y="38100"/>
                </a:lnTo>
                <a:lnTo>
                  <a:pt x="91439" y="30480"/>
                </a:lnTo>
                <a:lnTo>
                  <a:pt x="91439" y="22860"/>
                </a:lnTo>
                <a:lnTo>
                  <a:pt x="91439" y="22860"/>
                </a:lnTo>
                <a:lnTo>
                  <a:pt x="91439" y="15240"/>
                </a:lnTo>
                <a:lnTo>
                  <a:pt x="83819" y="15240"/>
                </a:lnTo>
                <a:lnTo>
                  <a:pt x="83819" y="7620"/>
                </a:lnTo>
                <a:lnTo>
                  <a:pt x="76200" y="7620"/>
                </a:lnTo>
                <a:lnTo>
                  <a:pt x="68579" y="0"/>
                </a:lnTo>
                <a:lnTo>
                  <a:pt x="53339" y="7620"/>
                </a:lnTo>
                <a:lnTo>
                  <a:pt x="45719" y="7620"/>
                </a:lnTo>
                <a:lnTo>
                  <a:pt x="38100" y="15240"/>
                </a:lnTo>
                <a:lnTo>
                  <a:pt x="22859" y="22860"/>
                </a:lnTo>
                <a:lnTo>
                  <a:pt x="15239" y="30480"/>
                </a:lnTo>
                <a:lnTo>
                  <a:pt x="7619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68580"/>
                </a:lnTo>
                <a:lnTo>
                  <a:pt x="7619" y="76200"/>
                </a:lnTo>
                <a:lnTo>
                  <a:pt x="15239" y="83820"/>
                </a:lnTo>
                <a:lnTo>
                  <a:pt x="30479" y="83820"/>
                </a:lnTo>
                <a:lnTo>
                  <a:pt x="38100" y="91440"/>
                </a:lnTo>
                <a:lnTo>
                  <a:pt x="53339" y="91440"/>
                </a:lnTo>
                <a:lnTo>
                  <a:pt x="68579" y="91440"/>
                </a:lnTo>
                <a:lnTo>
                  <a:pt x="83819" y="91440"/>
                </a:lnTo>
                <a:lnTo>
                  <a:pt x="91439" y="83820"/>
                </a:lnTo>
                <a:lnTo>
                  <a:pt x="99059" y="83820"/>
                </a:lnTo>
                <a:lnTo>
                  <a:pt x="106679" y="76200"/>
                </a:lnTo>
                <a:lnTo>
                  <a:pt x="114300" y="68580"/>
                </a:lnTo>
                <a:lnTo>
                  <a:pt x="114300" y="68580"/>
                </a:lnTo>
                <a:lnTo>
                  <a:pt x="114300" y="60960"/>
                </a:lnTo>
                <a:lnTo>
                  <a:pt x="114300" y="53340"/>
                </a:lnTo>
                <a:lnTo>
                  <a:pt x="114300" y="5334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14300" y="45720"/>
                </a:lnTo>
                <a:lnTo>
                  <a:pt x="106679" y="45720"/>
                </a:lnTo>
                <a:lnTo>
                  <a:pt x="106679" y="45720"/>
                </a:lnTo>
                <a:lnTo>
                  <a:pt x="99059" y="53340"/>
                </a:lnTo>
                <a:lnTo>
                  <a:pt x="99059" y="60960"/>
                </a:lnTo>
                <a:lnTo>
                  <a:pt x="91439" y="68580"/>
                </a:lnTo>
                <a:lnTo>
                  <a:pt x="83819" y="76200"/>
                </a:lnTo>
                <a:lnTo>
                  <a:pt x="83819" y="83820"/>
                </a:lnTo>
                <a:lnTo>
                  <a:pt x="76200" y="99060"/>
                </a:lnTo>
                <a:lnTo>
                  <a:pt x="76200" y="106680"/>
                </a:lnTo>
                <a:lnTo>
                  <a:pt x="76200" y="121920"/>
                </a:lnTo>
                <a:lnTo>
                  <a:pt x="68579" y="129540"/>
                </a:lnTo>
                <a:lnTo>
                  <a:pt x="68579" y="144780"/>
                </a:lnTo>
                <a:lnTo>
                  <a:pt x="68579" y="160020"/>
                </a:lnTo>
                <a:lnTo>
                  <a:pt x="68579" y="167640"/>
                </a:lnTo>
                <a:lnTo>
                  <a:pt x="68579" y="182880"/>
                </a:lnTo>
                <a:lnTo>
                  <a:pt x="68579" y="190500"/>
                </a:lnTo>
                <a:lnTo>
                  <a:pt x="68579" y="198120"/>
                </a:lnTo>
                <a:lnTo>
                  <a:pt x="76200" y="205740"/>
                </a:lnTo>
                <a:lnTo>
                  <a:pt x="76200" y="213360"/>
                </a:lnTo>
                <a:lnTo>
                  <a:pt x="76200" y="220980"/>
                </a:lnTo>
                <a:lnTo>
                  <a:pt x="76200" y="220980"/>
                </a:lnTo>
                <a:lnTo>
                  <a:pt x="83819" y="228600"/>
                </a:lnTo>
                <a:lnTo>
                  <a:pt x="83819" y="22860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09" name="Freeform 19508"/>
          <p:cNvSpPr/>
          <p:nvPr/>
        </p:nvSpPr>
        <p:spPr>
          <a:xfrm>
            <a:off x="7200900" y="2004060"/>
            <a:ext cx="121921" cy="7621"/>
          </a:xfrm>
          <a:custGeom>
            <a:avLst/>
            <a:gdLst/>
            <a:ahLst/>
            <a:cxnLst/>
            <a:rect l="0" t="0" r="0" b="0"/>
            <a:pathLst>
              <a:path w="121921" h="762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1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21920" y="0"/>
                </a:lnTo>
                <a:lnTo>
                  <a:pt x="12192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0" name="Freeform 19509"/>
          <p:cNvSpPr/>
          <p:nvPr/>
        </p:nvSpPr>
        <p:spPr>
          <a:xfrm>
            <a:off x="7193280" y="2072640"/>
            <a:ext cx="114301" cy="7621"/>
          </a:xfrm>
          <a:custGeom>
            <a:avLst/>
            <a:gdLst/>
            <a:ahLst/>
            <a:cxnLst/>
            <a:rect l="0" t="0" r="0" b="0"/>
            <a:pathLst>
              <a:path w="11430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8382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1" name="Freeform 19510"/>
          <p:cNvSpPr/>
          <p:nvPr/>
        </p:nvSpPr>
        <p:spPr>
          <a:xfrm>
            <a:off x="7421880" y="1783080"/>
            <a:ext cx="365761" cy="297181"/>
          </a:xfrm>
          <a:custGeom>
            <a:avLst/>
            <a:gdLst/>
            <a:ahLst/>
            <a:cxnLst/>
            <a:rect l="0" t="0" r="0" b="0"/>
            <a:pathLst>
              <a:path w="365761" h="297181">
                <a:moveTo>
                  <a:pt x="0" y="297180"/>
                </a:moveTo>
                <a:lnTo>
                  <a:pt x="0" y="297180"/>
                </a:lnTo>
                <a:lnTo>
                  <a:pt x="0" y="297180"/>
                </a:lnTo>
                <a:lnTo>
                  <a:pt x="7620" y="297180"/>
                </a:lnTo>
                <a:lnTo>
                  <a:pt x="15240" y="289560"/>
                </a:lnTo>
                <a:lnTo>
                  <a:pt x="22860" y="289560"/>
                </a:lnTo>
                <a:lnTo>
                  <a:pt x="38100" y="289560"/>
                </a:lnTo>
                <a:lnTo>
                  <a:pt x="45720" y="289560"/>
                </a:lnTo>
                <a:lnTo>
                  <a:pt x="60960" y="281940"/>
                </a:lnTo>
                <a:lnTo>
                  <a:pt x="76200" y="274320"/>
                </a:lnTo>
                <a:lnTo>
                  <a:pt x="91440" y="266700"/>
                </a:lnTo>
                <a:lnTo>
                  <a:pt x="106681" y="259080"/>
                </a:lnTo>
                <a:lnTo>
                  <a:pt x="121920" y="251460"/>
                </a:lnTo>
                <a:lnTo>
                  <a:pt x="144781" y="243840"/>
                </a:lnTo>
                <a:lnTo>
                  <a:pt x="160020" y="228600"/>
                </a:lnTo>
                <a:lnTo>
                  <a:pt x="175260" y="220980"/>
                </a:lnTo>
                <a:lnTo>
                  <a:pt x="190500" y="205740"/>
                </a:lnTo>
                <a:lnTo>
                  <a:pt x="205740" y="190500"/>
                </a:lnTo>
                <a:lnTo>
                  <a:pt x="220981" y="175260"/>
                </a:lnTo>
                <a:lnTo>
                  <a:pt x="236220" y="160020"/>
                </a:lnTo>
                <a:lnTo>
                  <a:pt x="243840" y="144780"/>
                </a:lnTo>
                <a:lnTo>
                  <a:pt x="251460" y="121920"/>
                </a:lnTo>
                <a:lnTo>
                  <a:pt x="259081" y="106680"/>
                </a:lnTo>
                <a:lnTo>
                  <a:pt x="259081" y="91440"/>
                </a:lnTo>
                <a:lnTo>
                  <a:pt x="266700" y="76200"/>
                </a:lnTo>
                <a:lnTo>
                  <a:pt x="266700" y="60960"/>
                </a:lnTo>
                <a:lnTo>
                  <a:pt x="266700" y="45720"/>
                </a:lnTo>
                <a:lnTo>
                  <a:pt x="259081" y="38100"/>
                </a:lnTo>
                <a:lnTo>
                  <a:pt x="259081" y="22860"/>
                </a:lnTo>
                <a:lnTo>
                  <a:pt x="259081" y="15240"/>
                </a:lnTo>
                <a:lnTo>
                  <a:pt x="251460" y="7620"/>
                </a:lnTo>
                <a:lnTo>
                  <a:pt x="243840" y="7620"/>
                </a:lnTo>
                <a:lnTo>
                  <a:pt x="243840" y="7620"/>
                </a:lnTo>
                <a:lnTo>
                  <a:pt x="236220" y="0"/>
                </a:lnTo>
                <a:lnTo>
                  <a:pt x="228600" y="7620"/>
                </a:lnTo>
                <a:lnTo>
                  <a:pt x="220981" y="7620"/>
                </a:lnTo>
                <a:lnTo>
                  <a:pt x="220981" y="15240"/>
                </a:lnTo>
                <a:lnTo>
                  <a:pt x="213360" y="30480"/>
                </a:lnTo>
                <a:lnTo>
                  <a:pt x="205740" y="38100"/>
                </a:lnTo>
                <a:lnTo>
                  <a:pt x="198120" y="60960"/>
                </a:lnTo>
                <a:lnTo>
                  <a:pt x="198120" y="76200"/>
                </a:lnTo>
                <a:lnTo>
                  <a:pt x="190500" y="91440"/>
                </a:lnTo>
                <a:lnTo>
                  <a:pt x="190500" y="114300"/>
                </a:lnTo>
                <a:lnTo>
                  <a:pt x="190500" y="137160"/>
                </a:lnTo>
                <a:lnTo>
                  <a:pt x="190500" y="160020"/>
                </a:lnTo>
                <a:lnTo>
                  <a:pt x="190500" y="175260"/>
                </a:lnTo>
                <a:lnTo>
                  <a:pt x="190500" y="190500"/>
                </a:lnTo>
                <a:lnTo>
                  <a:pt x="190500" y="213360"/>
                </a:lnTo>
                <a:lnTo>
                  <a:pt x="198120" y="228600"/>
                </a:lnTo>
                <a:lnTo>
                  <a:pt x="205740" y="236220"/>
                </a:lnTo>
                <a:lnTo>
                  <a:pt x="220981" y="251460"/>
                </a:lnTo>
                <a:lnTo>
                  <a:pt x="228600" y="259080"/>
                </a:lnTo>
                <a:lnTo>
                  <a:pt x="243840" y="274320"/>
                </a:lnTo>
                <a:lnTo>
                  <a:pt x="259081" y="274320"/>
                </a:lnTo>
                <a:lnTo>
                  <a:pt x="281940" y="281940"/>
                </a:lnTo>
                <a:lnTo>
                  <a:pt x="304800" y="281940"/>
                </a:lnTo>
                <a:lnTo>
                  <a:pt x="320040" y="281940"/>
                </a:lnTo>
                <a:lnTo>
                  <a:pt x="342900" y="274320"/>
                </a:lnTo>
                <a:lnTo>
                  <a:pt x="365760" y="274320"/>
                </a:lnTo>
                <a:lnTo>
                  <a:pt x="365760" y="2743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2" name="Freeform 19511"/>
          <p:cNvSpPr/>
          <p:nvPr/>
        </p:nvSpPr>
        <p:spPr>
          <a:xfrm>
            <a:off x="7871461" y="1737360"/>
            <a:ext cx="91440" cy="129541"/>
          </a:xfrm>
          <a:custGeom>
            <a:avLst/>
            <a:gdLst/>
            <a:ahLst/>
            <a:cxnLst/>
            <a:rect l="0" t="0" r="0" b="0"/>
            <a:pathLst>
              <a:path w="91440" h="129541">
                <a:moveTo>
                  <a:pt x="15239" y="38100"/>
                </a:moveTo>
                <a:lnTo>
                  <a:pt x="15239" y="30480"/>
                </a:lnTo>
                <a:lnTo>
                  <a:pt x="15239" y="22860"/>
                </a:lnTo>
                <a:lnTo>
                  <a:pt x="15239" y="15240"/>
                </a:lnTo>
                <a:lnTo>
                  <a:pt x="15239" y="15240"/>
                </a:lnTo>
                <a:lnTo>
                  <a:pt x="15239" y="7620"/>
                </a:lnTo>
                <a:lnTo>
                  <a:pt x="7619" y="7620"/>
                </a:lnTo>
                <a:lnTo>
                  <a:pt x="7619" y="0"/>
                </a:lnTo>
                <a:lnTo>
                  <a:pt x="7619" y="0"/>
                </a:lnTo>
                <a:lnTo>
                  <a:pt x="7619" y="0"/>
                </a:lnTo>
                <a:lnTo>
                  <a:pt x="7619" y="0"/>
                </a:lnTo>
                <a:lnTo>
                  <a:pt x="15239" y="0"/>
                </a:lnTo>
                <a:lnTo>
                  <a:pt x="15239" y="0"/>
                </a:lnTo>
                <a:lnTo>
                  <a:pt x="22859" y="0"/>
                </a:lnTo>
                <a:lnTo>
                  <a:pt x="30479" y="0"/>
                </a:lnTo>
                <a:lnTo>
                  <a:pt x="38100" y="7620"/>
                </a:lnTo>
                <a:lnTo>
                  <a:pt x="45719" y="7620"/>
                </a:lnTo>
                <a:lnTo>
                  <a:pt x="53339" y="15240"/>
                </a:lnTo>
                <a:lnTo>
                  <a:pt x="68579" y="15240"/>
                </a:lnTo>
                <a:lnTo>
                  <a:pt x="68579" y="22860"/>
                </a:lnTo>
                <a:lnTo>
                  <a:pt x="76200" y="30480"/>
                </a:lnTo>
                <a:lnTo>
                  <a:pt x="83819" y="38100"/>
                </a:lnTo>
                <a:lnTo>
                  <a:pt x="83819" y="45720"/>
                </a:lnTo>
                <a:lnTo>
                  <a:pt x="83819" y="53340"/>
                </a:lnTo>
                <a:lnTo>
                  <a:pt x="83819" y="53340"/>
                </a:lnTo>
                <a:lnTo>
                  <a:pt x="68579" y="60960"/>
                </a:lnTo>
                <a:lnTo>
                  <a:pt x="60959" y="68580"/>
                </a:lnTo>
                <a:lnTo>
                  <a:pt x="53339" y="76200"/>
                </a:lnTo>
                <a:lnTo>
                  <a:pt x="45719" y="76200"/>
                </a:lnTo>
                <a:lnTo>
                  <a:pt x="30479" y="83820"/>
                </a:lnTo>
                <a:lnTo>
                  <a:pt x="22859" y="91440"/>
                </a:lnTo>
                <a:lnTo>
                  <a:pt x="15239" y="99060"/>
                </a:lnTo>
                <a:lnTo>
                  <a:pt x="7619" y="99060"/>
                </a:lnTo>
                <a:lnTo>
                  <a:pt x="7619" y="99060"/>
                </a:lnTo>
                <a:lnTo>
                  <a:pt x="0" y="106680"/>
                </a:lnTo>
                <a:lnTo>
                  <a:pt x="7619" y="114300"/>
                </a:lnTo>
                <a:lnTo>
                  <a:pt x="7619" y="114300"/>
                </a:lnTo>
                <a:lnTo>
                  <a:pt x="15239" y="114300"/>
                </a:lnTo>
                <a:lnTo>
                  <a:pt x="30479" y="121920"/>
                </a:lnTo>
                <a:lnTo>
                  <a:pt x="45719" y="121920"/>
                </a:lnTo>
                <a:lnTo>
                  <a:pt x="60959" y="121920"/>
                </a:lnTo>
                <a:lnTo>
                  <a:pt x="68579" y="129540"/>
                </a:lnTo>
                <a:lnTo>
                  <a:pt x="91439" y="129540"/>
                </a:lnTo>
                <a:lnTo>
                  <a:pt x="91439" y="12954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3" name="Freeform 19512"/>
          <p:cNvSpPr/>
          <p:nvPr/>
        </p:nvSpPr>
        <p:spPr>
          <a:xfrm>
            <a:off x="5753100" y="2065020"/>
            <a:ext cx="45721" cy="160021"/>
          </a:xfrm>
          <a:custGeom>
            <a:avLst/>
            <a:gdLst/>
            <a:ahLst/>
            <a:cxnLst/>
            <a:rect l="0" t="0" r="0" b="0"/>
            <a:pathLst>
              <a:path w="45721" h="160021">
                <a:moveTo>
                  <a:pt x="45720" y="0"/>
                </a:moveTo>
                <a:lnTo>
                  <a:pt x="4572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002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4" name="Freeform 19513"/>
          <p:cNvSpPr/>
          <p:nvPr/>
        </p:nvSpPr>
        <p:spPr>
          <a:xfrm>
            <a:off x="5905500" y="2004060"/>
            <a:ext cx="190501" cy="259081"/>
          </a:xfrm>
          <a:custGeom>
            <a:avLst/>
            <a:gdLst/>
            <a:ahLst/>
            <a:cxnLst/>
            <a:rect l="0" t="0" r="0" b="0"/>
            <a:pathLst>
              <a:path w="190501" h="259081">
                <a:moveTo>
                  <a:pt x="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29540" y="22860"/>
                </a:lnTo>
                <a:lnTo>
                  <a:pt x="121920" y="38100"/>
                </a:lnTo>
                <a:lnTo>
                  <a:pt x="114300" y="45720"/>
                </a:lnTo>
                <a:lnTo>
                  <a:pt x="99060" y="53340"/>
                </a:lnTo>
                <a:lnTo>
                  <a:pt x="83820" y="68580"/>
                </a:lnTo>
                <a:lnTo>
                  <a:pt x="68580" y="76200"/>
                </a:lnTo>
                <a:lnTo>
                  <a:pt x="60960" y="83820"/>
                </a:lnTo>
                <a:lnTo>
                  <a:pt x="45720" y="91440"/>
                </a:lnTo>
                <a:lnTo>
                  <a:pt x="38100" y="99060"/>
                </a:lnTo>
                <a:lnTo>
                  <a:pt x="30480" y="106680"/>
                </a:lnTo>
                <a:lnTo>
                  <a:pt x="22860" y="106680"/>
                </a:lnTo>
                <a:lnTo>
                  <a:pt x="22860" y="114300"/>
                </a:lnTo>
                <a:lnTo>
                  <a:pt x="3048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8580" y="121920"/>
                </a:lnTo>
                <a:lnTo>
                  <a:pt x="83820" y="129540"/>
                </a:lnTo>
                <a:lnTo>
                  <a:pt x="99060" y="129540"/>
                </a:lnTo>
                <a:lnTo>
                  <a:pt x="121920" y="137160"/>
                </a:lnTo>
                <a:lnTo>
                  <a:pt x="137160" y="137160"/>
                </a:lnTo>
                <a:lnTo>
                  <a:pt x="152400" y="144780"/>
                </a:lnTo>
                <a:lnTo>
                  <a:pt x="167640" y="152400"/>
                </a:lnTo>
                <a:lnTo>
                  <a:pt x="175260" y="160020"/>
                </a:lnTo>
                <a:lnTo>
                  <a:pt x="190500" y="160020"/>
                </a:lnTo>
                <a:lnTo>
                  <a:pt x="190500" y="175260"/>
                </a:lnTo>
                <a:lnTo>
                  <a:pt x="190500" y="182880"/>
                </a:lnTo>
                <a:lnTo>
                  <a:pt x="190500" y="190500"/>
                </a:lnTo>
                <a:lnTo>
                  <a:pt x="182880" y="198120"/>
                </a:lnTo>
                <a:lnTo>
                  <a:pt x="167640" y="205740"/>
                </a:lnTo>
                <a:lnTo>
                  <a:pt x="160020" y="213360"/>
                </a:lnTo>
                <a:lnTo>
                  <a:pt x="144780" y="220980"/>
                </a:lnTo>
                <a:lnTo>
                  <a:pt x="121920" y="228600"/>
                </a:lnTo>
                <a:lnTo>
                  <a:pt x="106680" y="236220"/>
                </a:lnTo>
                <a:lnTo>
                  <a:pt x="83820" y="236220"/>
                </a:lnTo>
                <a:lnTo>
                  <a:pt x="68580" y="243840"/>
                </a:lnTo>
                <a:lnTo>
                  <a:pt x="45720" y="243840"/>
                </a:lnTo>
                <a:lnTo>
                  <a:pt x="30480" y="251460"/>
                </a:lnTo>
                <a:lnTo>
                  <a:pt x="7620" y="259080"/>
                </a:lnTo>
                <a:lnTo>
                  <a:pt x="7620" y="259080"/>
                </a:lnTo>
              </a:path>
            </a:pathLst>
          </a:custGeom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5" name="Freeform 19514"/>
          <p:cNvSpPr/>
          <p:nvPr/>
        </p:nvSpPr>
        <p:spPr>
          <a:xfrm>
            <a:off x="2880360" y="2667000"/>
            <a:ext cx="304801" cy="281941"/>
          </a:xfrm>
          <a:custGeom>
            <a:avLst/>
            <a:gdLst/>
            <a:ahLst/>
            <a:cxnLst/>
            <a:rect l="0" t="0" r="0" b="0"/>
            <a:pathLst>
              <a:path w="304801" h="281941">
                <a:moveTo>
                  <a:pt x="297180" y="0"/>
                </a:moveTo>
                <a:lnTo>
                  <a:pt x="297180" y="0"/>
                </a:lnTo>
                <a:lnTo>
                  <a:pt x="289560" y="7620"/>
                </a:lnTo>
                <a:lnTo>
                  <a:pt x="281940" y="7620"/>
                </a:lnTo>
                <a:lnTo>
                  <a:pt x="266700" y="15240"/>
                </a:lnTo>
                <a:lnTo>
                  <a:pt x="251460" y="15240"/>
                </a:lnTo>
                <a:lnTo>
                  <a:pt x="236220" y="22860"/>
                </a:lnTo>
                <a:lnTo>
                  <a:pt x="213360" y="30480"/>
                </a:lnTo>
                <a:lnTo>
                  <a:pt x="190500" y="38100"/>
                </a:lnTo>
                <a:lnTo>
                  <a:pt x="167640" y="53340"/>
                </a:lnTo>
                <a:lnTo>
                  <a:pt x="144780" y="60960"/>
                </a:lnTo>
                <a:lnTo>
                  <a:pt x="114300" y="76200"/>
                </a:lnTo>
                <a:lnTo>
                  <a:pt x="91440" y="83820"/>
                </a:lnTo>
                <a:lnTo>
                  <a:pt x="60960" y="99060"/>
                </a:lnTo>
                <a:lnTo>
                  <a:pt x="45720" y="106680"/>
                </a:lnTo>
                <a:lnTo>
                  <a:pt x="2286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7620" y="152400"/>
                </a:lnTo>
                <a:lnTo>
                  <a:pt x="22860" y="160020"/>
                </a:lnTo>
                <a:lnTo>
                  <a:pt x="38100" y="160020"/>
                </a:lnTo>
                <a:lnTo>
                  <a:pt x="68580" y="160020"/>
                </a:lnTo>
                <a:lnTo>
                  <a:pt x="99060" y="167640"/>
                </a:lnTo>
                <a:lnTo>
                  <a:pt x="129540" y="167640"/>
                </a:lnTo>
                <a:lnTo>
                  <a:pt x="160020" y="175260"/>
                </a:lnTo>
                <a:lnTo>
                  <a:pt x="198120" y="182880"/>
                </a:lnTo>
                <a:lnTo>
                  <a:pt x="228600" y="190500"/>
                </a:lnTo>
                <a:lnTo>
                  <a:pt x="251460" y="198120"/>
                </a:lnTo>
                <a:lnTo>
                  <a:pt x="274320" y="205740"/>
                </a:lnTo>
                <a:lnTo>
                  <a:pt x="289560" y="213360"/>
                </a:lnTo>
                <a:lnTo>
                  <a:pt x="297180" y="220980"/>
                </a:lnTo>
                <a:lnTo>
                  <a:pt x="304800" y="228600"/>
                </a:lnTo>
                <a:lnTo>
                  <a:pt x="297180" y="236220"/>
                </a:lnTo>
                <a:lnTo>
                  <a:pt x="289560" y="243840"/>
                </a:lnTo>
                <a:lnTo>
                  <a:pt x="274320" y="251460"/>
                </a:lnTo>
                <a:lnTo>
                  <a:pt x="251460" y="259080"/>
                </a:lnTo>
                <a:lnTo>
                  <a:pt x="228600" y="266700"/>
                </a:lnTo>
                <a:lnTo>
                  <a:pt x="205740" y="274320"/>
                </a:lnTo>
                <a:lnTo>
                  <a:pt x="175260" y="274320"/>
                </a:lnTo>
                <a:lnTo>
                  <a:pt x="152400" y="281940"/>
                </a:lnTo>
                <a:lnTo>
                  <a:pt x="129540" y="281940"/>
                </a:lnTo>
                <a:lnTo>
                  <a:pt x="99060" y="281940"/>
                </a:lnTo>
                <a:lnTo>
                  <a:pt x="83820" y="281940"/>
                </a:lnTo>
                <a:lnTo>
                  <a:pt x="60960" y="281940"/>
                </a:lnTo>
                <a:lnTo>
                  <a:pt x="53340" y="274320"/>
                </a:lnTo>
                <a:lnTo>
                  <a:pt x="30480" y="266700"/>
                </a:lnTo>
                <a:lnTo>
                  <a:pt x="30480" y="2667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6" name="Freeform 19515"/>
          <p:cNvSpPr/>
          <p:nvPr/>
        </p:nvSpPr>
        <p:spPr>
          <a:xfrm>
            <a:off x="3268980" y="2674620"/>
            <a:ext cx="160021" cy="297181"/>
          </a:xfrm>
          <a:custGeom>
            <a:avLst/>
            <a:gdLst/>
            <a:ahLst/>
            <a:cxnLst/>
            <a:rect l="0" t="0" r="0" b="0"/>
            <a:pathLst>
              <a:path w="160021" h="297181">
                <a:moveTo>
                  <a:pt x="7620" y="83820"/>
                </a:moveTo>
                <a:lnTo>
                  <a:pt x="15240" y="83820"/>
                </a:lnTo>
                <a:lnTo>
                  <a:pt x="30480" y="91440"/>
                </a:lnTo>
                <a:lnTo>
                  <a:pt x="38100" y="91440"/>
                </a:lnTo>
                <a:lnTo>
                  <a:pt x="38100" y="99060"/>
                </a:lnTo>
                <a:lnTo>
                  <a:pt x="45720" y="106680"/>
                </a:lnTo>
                <a:lnTo>
                  <a:pt x="45720" y="114300"/>
                </a:lnTo>
                <a:lnTo>
                  <a:pt x="38100" y="129540"/>
                </a:lnTo>
                <a:lnTo>
                  <a:pt x="38100" y="144780"/>
                </a:lnTo>
                <a:lnTo>
                  <a:pt x="30480" y="160020"/>
                </a:lnTo>
                <a:lnTo>
                  <a:pt x="22860" y="175260"/>
                </a:lnTo>
                <a:lnTo>
                  <a:pt x="15240" y="198120"/>
                </a:lnTo>
                <a:lnTo>
                  <a:pt x="15240" y="213360"/>
                </a:lnTo>
                <a:lnTo>
                  <a:pt x="7620" y="228600"/>
                </a:lnTo>
                <a:lnTo>
                  <a:pt x="7620" y="251460"/>
                </a:lnTo>
                <a:lnTo>
                  <a:pt x="0" y="259080"/>
                </a:lnTo>
                <a:lnTo>
                  <a:pt x="0" y="274320"/>
                </a:lnTo>
                <a:lnTo>
                  <a:pt x="0" y="281940"/>
                </a:lnTo>
                <a:lnTo>
                  <a:pt x="0" y="289560"/>
                </a:lnTo>
                <a:lnTo>
                  <a:pt x="0" y="297180"/>
                </a:lnTo>
                <a:lnTo>
                  <a:pt x="0" y="297180"/>
                </a:lnTo>
                <a:lnTo>
                  <a:pt x="0" y="297180"/>
                </a:lnTo>
                <a:lnTo>
                  <a:pt x="0" y="289560"/>
                </a:lnTo>
                <a:lnTo>
                  <a:pt x="0" y="281940"/>
                </a:lnTo>
                <a:lnTo>
                  <a:pt x="0" y="266700"/>
                </a:lnTo>
                <a:lnTo>
                  <a:pt x="0" y="251460"/>
                </a:lnTo>
                <a:lnTo>
                  <a:pt x="0" y="236220"/>
                </a:lnTo>
                <a:lnTo>
                  <a:pt x="7620" y="213360"/>
                </a:lnTo>
                <a:lnTo>
                  <a:pt x="7620" y="182880"/>
                </a:lnTo>
                <a:lnTo>
                  <a:pt x="15240" y="152400"/>
                </a:lnTo>
                <a:lnTo>
                  <a:pt x="30480" y="129540"/>
                </a:lnTo>
                <a:lnTo>
                  <a:pt x="38100" y="99060"/>
                </a:lnTo>
                <a:lnTo>
                  <a:pt x="45720" y="76200"/>
                </a:lnTo>
                <a:lnTo>
                  <a:pt x="53340" y="60960"/>
                </a:lnTo>
                <a:lnTo>
                  <a:pt x="60960" y="38100"/>
                </a:lnTo>
                <a:lnTo>
                  <a:pt x="68580" y="30480"/>
                </a:lnTo>
                <a:lnTo>
                  <a:pt x="83820" y="15240"/>
                </a:lnTo>
                <a:lnTo>
                  <a:pt x="91440" y="7620"/>
                </a:lnTo>
                <a:lnTo>
                  <a:pt x="99060" y="0"/>
                </a:lnTo>
                <a:lnTo>
                  <a:pt x="106680" y="0"/>
                </a:lnTo>
                <a:lnTo>
                  <a:pt x="106680" y="0"/>
                </a:lnTo>
                <a:lnTo>
                  <a:pt x="114300" y="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30480"/>
                </a:lnTo>
                <a:lnTo>
                  <a:pt x="137160" y="45720"/>
                </a:lnTo>
                <a:lnTo>
                  <a:pt x="137160" y="68580"/>
                </a:lnTo>
                <a:lnTo>
                  <a:pt x="144780" y="91440"/>
                </a:lnTo>
                <a:lnTo>
                  <a:pt x="144780" y="114300"/>
                </a:lnTo>
                <a:lnTo>
                  <a:pt x="152400" y="137160"/>
                </a:lnTo>
                <a:lnTo>
                  <a:pt x="152400" y="160020"/>
                </a:lnTo>
                <a:lnTo>
                  <a:pt x="152400" y="182880"/>
                </a:lnTo>
                <a:lnTo>
                  <a:pt x="160020" y="198120"/>
                </a:lnTo>
                <a:lnTo>
                  <a:pt x="160020" y="213360"/>
                </a:lnTo>
                <a:lnTo>
                  <a:pt x="160020" y="236220"/>
                </a:lnTo>
                <a:lnTo>
                  <a:pt x="160020" y="243840"/>
                </a:lnTo>
                <a:lnTo>
                  <a:pt x="160020" y="259080"/>
                </a:lnTo>
                <a:lnTo>
                  <a:pt x="160020" y="266700"/>
                </a:lnTo>
                <a:lnTo>
                  <a:pt x="152400" y="274320"/>
                </a:lnTo>
                <a:lnTo>
                  <a:pt x="152400" y="274320"/>
                </a:lnTo>
                <a:lnTo>
                  <a:pt x="152400" y="281940"/>
                </a:lnTo>
                <a:lnTo>
                  <a:pt x="152400" y="2819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7" name="Freeform 19516"/>
          <p:cNvSpPr/>
          <p:nvPr/>
        </p:nvSpPr>
        <p:spPr>
          <a:xfrm>
            <a:off x="3268980" y="284988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762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7620"/>
                </a:lnTo>
                <a:lnTo>
                  <a:pt x="83820" y="0"/>
                </a:lnTo>
                <a:lnTo>
                  <a:pt x="114300" y="0"/>
                </a:lnTo>
                <a:lnTo>
                  <a:pt x="137160" y="0"/>
                </a:lnTo>
                <a:lnTo>
                  <a:pt x="175260" y="0"/>
                </a:lnTo>
                <a:lnTo>
                  <a:pt x="1752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8" name="Freeform 19517"/>
          <p:cNvSpPr/>
          <p:nvPr/>
        </p:nvSpPr>
        <p:spPr>
          <a:xfrm>
            <a:off x="3528060" y="2819400"/>
            <a:ext cx="99061" cy="1"/>
          </a:xfrm>
          <a:custGeom>
            <a:avLst/>
            <a:gdLst/>
            <a:ahLst/>
            <a:cxnLst/>
            <a:rect l="0" t="0" r="0" b="0"/>
            <a:pathLst>
              <a:path w="9906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19" name="Freeform 19518"/>
          <p:cNvSpPr/>
          <p:nvPr/>
        </p:nvSpPr>
        <p:spPr>
          <a:xfrm>
            <a:off x="3543300" y="2887980"/>
            <a:ext cx="83821" cy="7621"/>
          </a:xfrm>
          <a:custGeom>
            <a:avLst/>
            <a:gdLst/>
            <a:ahLst/>
            <a:cxnLst/>
            <a:rect l="0" t="0" r="0" b="0"/>
            <a:pathLst>
              <a:path w="83821" h="762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83820" y="7620"/>
                </a:lnTo>
                <a:lnTo>
                  <a:pt x="8382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0" name="Freeform 19519"/>
          <p:cNvSpPr/>
          <p:nvPr/>
        </p:nvSpPr>
        <p:spPr>
          <a:xfrm>
            <a:off x="3886200" y="2788920"/>
            <a:ext cx="15241" cy="129541"/>
          </a:xfrm>
          <a:custGeom>
            <a:avLst/>
            <a:gdLst/>
            <a:ahLst/>
            <a:cxnLst/>
            <a:rect l="0" t="0" r="0" b="0"/>
            <a:pathLst>
              <a:path w="15241" h="129541">
                <a:moveTo>
                  <a:pt x="1524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1" name="Freeform 19520"/>
          <p:cNvSpPr/>
          <p:nvPr/>
        </p:nvSpPr>
        <p:spPr>
          <a:xfrm>
            <a:off x="3962400" y="2796540"/>
            <a:ext cx="30481" cy="129541"/>
          </a:xfrm>
          <a:custGeom>
            <a:avLst/>
            <a:gdLst/>
            <a:ahLst/>
            <a:cxnLst/>
            <a:rect l="0" t="0" r="0" b="0"/>
            <a:pathLst>
              <a:path w="30481" h="129541">
                <a:moveTo>
                  <a:pt x="7620" y="0"/>
                </a:moveTo>
                <a:lnTo>
                  <a:pt x="15240" y="0"/>
                </a:lnTo>
                <a:lnTo>
                  <a:pt x="1524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22860" y="45720"/>
                </a:lnTo>
                <a:lnTo>
                  <a:pt x="2286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2" name="Freeform 19521"/>
          <p:cNvSpPr/>
          <p:nvPr/>
        </p:nvSpPr>
        <p:spPr>
          <a:xfrm>
            <a:off x="3787140" y="2743200"/>
            <a:ext cx="266701" cy="76201"/>
          </a:xfrm>
          <a:custGeom>
            <a:avLst/>
            <a:gdLst/>
            <a:ahLst/>
            <a:cxnLst/>
            <a:rect l="0" t="0" r="0" b="0"/>
            <a:pathLst>
              <a:path w="266701" h="76201">
                <a:moveTo>
                  <a:pt x="22860" y="68580"/>
                </a:moveTo>
                <a:lnTo>
                  <a:pt x="1524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15240" y="68580"/>
                </a:lnTo>
                <a:lnTo>
                  <a:pt x="30480" y="60960"/>
                </a:lnTo>
                <a:lnTo>
                  <a:pt x="38100" y="53340"/>
                </a:lnTo>
                <a:lnTo>
                  <a:pt x="53340" y="45720"/>
                </a:lnTo>
                <a:lnTo>
                  <a:pt x="68580" y="30480"/>
                </a:lnTo>
                <a:lnTo>
                  <a:pt x="76200" y="22860"/>
                </a:lnTo>
                <a:lnTo>
                  <a:pt x="9144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14300" y="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44780" y="3810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75260" y="45720"/>
                </a:lnTo>
                <a:lnTo>
                  <a:pt x="182880" y="45720"/>
                </a:lnTo>
                <a:lnTo>
                  <a:pt x="205740" y="45720"/>
                </a:lnTo>
                <a:lnTo>
                  <a:pt x="220980" y="45720"/>
                </a:lnTo>
                <a:lnTo>
                  <a:pt x="243840" y="38100"/>
                </a:lnTo>
                <a:lnTo>
                  <a:pt x="266700" y="30480"/>
                </a:lnTo>
                <a:lnTo>
                  <a:pt x="26670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3" name="Freeform 19522"/>
          <p:cNvSpPr/>
          <p:nvPr/>
        </p:nvSpPr>
        <p:spPr>
          <a:xfrm>
            <a:off x="4137660" y="2712720"/>
            <a:ext cx="121921" cy="274321"/>
          </a:xfrm>
          <a:custGeom>
            <a:avLst/>
            <a:gdLst/>
            <a:ahLst/>
            <a:cxnLst/>
            <a:rect l="0" t="0" r="0" b="0"/>
            <a:pathLst>
              <a:path w="121921" h="274321">
                <a:moveTo>
                  <a:pt x="91440" y="762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76200" y="3810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91440"/>
                </a:lnTo>
                <a:lnTo>
                  <a:pt x="45720" y="114300"/>
                </a:lnTo>
                <a:lnTo>
                  <a:pt x="30480" y="129540"/>
                </a:lnTo>
                <a:lnTo>
                  <a:pt x="22860" y="152400"/>
                </a:lnTo>
                <a:lnTo>
                  <a:pt x="15240" y="175260"/>
                </a:lnTo>
                <a:lnTo>
                  <a:pt x="7620" y="190500"/>
                </a:lnTo>
                <a:lnTo>
                  <a:pt x="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22860" y="243840"/>
                </a:lnTo>
                <a:lnTo>
                  <a:pt x="38100" y="251460"/>
                </a:lnTo>
                <a:lnTo>
                  <a:pt x="60960" y="259080"/>
                </a:lnTo>
                <a:lnTo>
                  <a:pt x="83820" y="266700"/>
                </a:lnTo>
                <a:lnTo>
                  <a:pt x="121920" y="274320"/>
                </a:lnTo>
                <a:lnTo>
                  <a:pt x="121920" y="2743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4" name="Freeform 19523"/>
          <p:cNvSpPr/>
          <p:nvPr/>
        </p:nvSpPr>
        <p:spPr>
          <a:xfrm>
            <a:off x="4244340" y="276606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83820" y="0"/>
                </a:moveTo>
                <a:lnTo>
                  <a:pt x="9144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7620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83820"/>
                </a:lnTo>
                <a:lnTo>
                  <a:pt x="0" y="83820"/>
                </a:lnTo>
                <a:lnTo>
                  <a:pt x="7620" y="91440"/>
                </a:lnTo>
                <a:lnTo>
                  <a:pt x="15240" y="83820"/>
                </a:lnTo>
                <a:lnTo>
                  <a:pt x="22860" y="83820"/>
                </a:lnTo>
                <a:lnTo>
                  <a:pt x="38100" y="83820"/>
                </a:lnTo>
                <a:lnTo>
                  <a:pt x="53340" y="83820"/>
                </a:lnTo>
                <a:lnTo>
                  <a:pt x="68580" y="76200"/>
                </a:lnTo>
                <a:lnTo>
                  <a:pt x="83820" y="76200"/>
                </a:lnTo>
                <a:lnTo>
                  <a:pt x="99060" y="83820"/>
                </a:lnTo>
                <a:lnTo>
                  <a:pt x="114300" y="83820"/>
                </a:lnTo>
                <a:lnTo>
                  <a:pt x="129540" y="83820"/>
                </a:lnTo>
                <a:lnTo>
                  <a:pt x="144780" y="91440"/>
                </a:lnTo>
                <a:lnTo>
                  <a:pt x="144780" y="99060"/>
                </a:lnTo>
                <a:lnTo>
                  <a:pt x="152400" y="99060"/>
                </a:lnTo>
                <a:lnTo>
                  <a:pt x="152400" y="106680"/>
                </a:lnTo>
                <a:lnTo>
                  <a:pt x="152400" y="114300"/>
                </a:lnTo>
                <a:lnTo>
                  <a:pt x="144780" y="121920"/>
                </a:lnTo>
                <a:lnTo>
                  <a:pt x="137160" y="129540"/>
                </a:lnTo>
                <a:lnTo>
                  <a:pt x="129540" y="137160"/>
                </a:lnTo>
                <a:lnTo>
                  <a:pt x="114300" y="144780"/>
                </a:lnTo>
                <a:lnTo>
                  <a:pt x="106680" y="152400"/>
                </a:lnTo>
                <a:lnTo>
                  <a:pt x="91440" y="160020"/>
                </a:lnTo>
                <a:lnTo>
                  <a:pt x="76200" y="160020"/>
                </a:lnTo>
                <a:lnTo>
                  <a:pt x="60960" y="160020"/>
                </a:lnTo>
                <a:lnTo>
                  <a:pt x="45720" y="167640"/>
                </a:lnTo>
                <a:lnTo>
                  <a:pt x="4572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5" name="Freeform 19524"/>
          <p:cNvSpPr/>
          <p:nvPr/>
        </p:nvSpPr>
        <p:spPr>
          <a:xfrm>
            <a:off x="4305300" y="2773680"/>
            <a:ext cx="129541" cy="30481"/>
          </a:xfrm>
          <a:custGeom>
            <a:avLst/>
            <a:gdLst/>
            <a:ahLst/>
            <a:cxnLst/>
            <a:rect l="0" t="0" r="0" b="0"/>
            <a:pathLst>
              <a:path w="129541" h="304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53340" y="15240"/>
                </a:lnTo>
                <a:lnTo>
                  <a:pt x="68580" y="22860"/>
                </a:lnTo>
                <a:lnTo>
                  <a:pt x="83820" y="22860"/>
                </a:lnTo>
                <a:lnTo>
                  <a:pt x="99060" y="22860"/>
                </a:lnTo>
                <a:lnTo>
                  <a:pt x="129540" y="30480"/>
                </a:lnTo>
                <a:lnTo>
                  <a:pt x="12954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6" name="Freeform 19525"/>
          <p:cNvSpPr/>
          <p:nvPr/>
        </p:nvSpPr>
        <p:spPr>
          <a:xfrm>
            <a:off x="4442460" y="2651760"/>
            <a:ext cx="106681" cy="320041"/>
          </a:xfrm>
          <a:custGeom>
            <a:avLst/>
            <a:gdLst/>
            <a:ahLst/>
            <a:cxnLst/>
            <a:rect l="0" t="0" r="0" b="0"/>
            <a:pathLst>
              <a:path w="106681" h="320041">
                <a:moveTo>
                  <a:pt x="30480" y="0"/>
                </a:moveTo>
                <a:lnTo>
                  <a:pt x="2286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22860" y="22860"/>
                </a:lnTo>
                <a:lnTo>
                  <a:pt x="22860" y="38100"/>
                </a:lnTo>
                <a:lnTo>
                  <a:pt x="30480" y="45720"/>
                </a:lnTo>
                <a:lnTo>
                  <a:pt x="45720" y="60960"/>
                </a:lnTo>
                <a:lnTo>
                  <a:pt x="53340" y="76200"/>
                </a:lnTo>
                <a:lnTo>
                  <a:pt x="60960" y="99060"/>
                </a:lnTo>
                <a:lnTo>
                  <a:pt x="68580" y="114300"/>
                </a:lnTo>
                <a:lnTo>
                  <a:pt x="83820" y="137160"/>
                </a:lnTo>
                <a:lnTo>
                  <a:pt x="91440" y="152400"/>
                </a:lnTo>
                <a:lnTo>
                  <a:pt x="99060" y="175260"/>
                </a:lnTo>
                <a:lnTo>
                  <a:pt x="106680" y="198120"/>
                </a:lnTo>
                <a:lnTo>
                  <a:pt x="106680" y="220980"/>
                </a:lnTo>
                <a:lnTo>
                  <a:pt x="99060" y="236220"/>
                </a:lnTo>
                <a:lnTo>
                  <a:pt x="91440" y="251460"/>
                </a:lnTo>
                <a:lnTo>
                  <a:pt x="83820" y="266700"/>
                </a:lnTo>
                <a:lnTo>
                  <a:pt x="76200" y="281940"/>
                </a:lnTo>
                <a:lnTo>
                  <a:pt x="60960" y="289560"/>
                </a:lnTo>
                <a:lnTo>
                  <a:pt x="45720" y="297180"/>
                </a:lnTo>
                <a:lnTo>
                  <a:pt x="30480" y="304800"/>
                </a:lnTo>
                <a:lnTo>
                  <a:pt x="15240" y="312420"/>
                </a:lnTo>
                <a:lnTo>
                  <a:pt x="0" y="320040"/>
                </a:lnTo>
                <a:lnTo>
                  <a:pt x="0" y="3200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7" name="Freeform 19526"/>
          <p:cNvSpPr/>
          <p:nvPr/>
        </p:nvSpPr>
        <p:spPr>
          <a:xfrm>
            <a:off x="4594860" y="2644140"/>
            <a:ext cx="167641" cy="289561"/>
          </a:xfrm>
          <a:custGeom>
            <a:avLst/>
            <a:gdLst/>
            <a:ahLst/>
            <a:cxnLst/>
            <a:rect l="0" t="0" r="0" b="0"/>
            <a:pathLst>
              <a:path w="167641" h="289561">
                <a:moveTo>
                  <a:pt x="60960" y="0"/>
                </a:moveTo>
                <a:lnTo>
                  <a:pt x="60960" y="0"/>
                </a:lnTo>
                <a:lnTo>
                  <a:pt x="53340" y="762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45720"/>
                </a:lnTo>
                <a:lnTo>
                  <a:pt x="30480" y="60960"/>
                </a:lnTo>
                <a:lnTo>
                  <a:pt x="15240" y="7620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37160"/>
                </a:lnTo>
                <a:lnTo>
                  <a:pt x="0" y="160020"/>
                </a:lnTo>
                <a:lnTo>
                  <a:pt x="0" y="175260"/>
                </a:lnTo>
                <a:lnTo>
                  <a:pt x="7620" y="198120"/>
                </a:lnTo>
                <a:lnTo>
                  <a:pt x="15240" y="213360"/>
                </a:lnTo>
                <a:lnTo>
                  <a:pt x="15240" y="228600"/>
                </a:lnTo>
                <a:lnTo>
                  <a:pt x="30480" y="243840"/>
                </a:lnTo>
                <a:lnTo>
                  <a:pt x="45720" y="259080"/>
                </a:lnTo>
                <a:lnTo>
                  <a:pt x="53340" y="266700"/>
                </a:lnTo>
                <a:lnTo>
                  <a:pt x="76200" y="274320"/>
                </a:lnTo>
                <a:lnTo>
                  <a:pt x="91440" y="281940"/>
                </a:lnTo>
                <a:lnTo>
                  <a:pt x="106680" y="281940"/>
                </a:lnTo>
                <a:lnTo>
                  <a:pt x="129540" y="281940"/>
                </a:lnTo>
                <a:lnTo>
                  <a:pt x="167640" y="289560"/>
                </a:lnTo>
                <a:lnTo>
                  <a:pt x="167640" y="2895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8" name="Freeform 19527"/>
          <p:cNvSpPr/>
          <p:nvPr/>
        </p:nvSpPr>
        <p:spPr>
          <a:xfrm>
            <a:off x="4732020" y="2720340"/>
            <a:ext cx="53341" cy="167641"/>
          </a:xfrm>
          <a:custGeom>
            <a:avLst/>
            <a:gdLst/>
            <a:ahLst/>
            <a:cxnLst/>
            <a:rect l="0" t="0" r="0" b="0"/>
            <a:pathLst>
              <a:path w="53341" h="16764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37160"/>
                </a:lnTo>
                <a:lnTo>
                  <a:pt x="7620" y="14478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29" name="Freeform 19528"/>
          <p:cNvSpPr/>
          <p:nvPr/>
        </p:nvSpPr>
        <p:spPr>
          <a:xfrm>
            <a:off x="4808220" y="2735580"/>
            <a:ext cx="152401" cy="175261"/>
          </a:xfrm>
          <a:custGeom>
            <a:avLst/>
            <a:gdLst/>
            <a:ahLst/>
            <a:cxnLst/>
            <a:rect l="0" t="0" r="0" b="0"/>
            <a:pathLst>
              <a:path w="152401" h="17526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83820" y="7620"/>
                </a:lnTo>
                <a:lnTo>
                  <a:pt x="83820" y="762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7620"/>
                </a:lnTo>
                <a:lnTo>
                  <a:pt x="76200" y="15240"/>
                </a:lnTo>
                <a:lnTo>
                  <a:pt x="76200" y="1524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53340"/>
                </a:lnTo>
                <a:lnTo>
                  <a:pt x="38100" y="60960"/>
                </a:lnTo>
                <a:lnTo>
                  <a:pt x="45720" y="60960"/>
                </a:lnTo>
                <a:lnTo>
                  <a:pt x="60960" y="68580"/>
                </a:lnTo>
                <a:lnTo>
                  <a:pt x="68580" y="68580"/>
                </a:lnTo>
                <a:lnTo>
                  <a:pt x="83820" y="76200"/>
                </a:lnTo>
                <a:lnTo>
                  <a:pt x="99060" y="83820"/>
                </a:lnTo>
                <a:lnTo>
                  <a:pt x="114300" y="83820"/>
                </a:lnTo>
                <a:lnTo>
                  <a:pt x="121920" y="91440"/>
                </a:lnTo>
                <a:lnTo>
                  <a:pt x="129540" y="99060"/>
                </a:lnTo>
                <a:lnTo>
                  <a:pt x="137160" y="99060"/>
                </a:lnTo>
                <a:lnTo>
                  <a:pt x="144780" y="10668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44780" y="129540"/>
                </a:lnTo>
                <a:lnTo>
                  <a:pt x="144780" y="137160"/>
                </a:lnTo>
                <a:lnTo>
                  <a:pt x="137160" y="144780"/>
                </a:lnTo>
                <a:lnTo>
                  <a:pt x="129540" y="152400"/>
                </a:lnTo>
                <a:lnTo>
                  <a:pt x="121920" y="152400"/>
                </a:lnTo>
                <a:lnTo>
                  <a:pt x="114300" y="160020"/>
                </a:lnTo>
                <a:lnTo>
                  <a:pt x="106680" y="167640"/>
                </a:lnTo>
                <a:lnTo>
                  <a:pt x="91440" y="175260"/>
                </a:lnTo>
                <a:lnTo>
                  <a:pt x="76200" y="175260"/>
                </a:lnTo>
                <a:lnTo>
                  <a:pt x="68580" y="175260"/>
                </a:lnTo>
                <a:lnTo>
                  <a:pt x="53340" y="175260"/>
                </a:lnTo>
                <a:lnTo>
                  <a:pt x="45720" y="175260"/>
                </a:lnTo>
                <a:lnTo>
                  <a:pt x="30480" y="175260"/>
                </a:lnTo>
                <a:lnTo>
                  <a:pt x="22860" y="175260"/>
                </a:lnTo>
                <a:lnTo>
                  <a:pt x="15240" y="17526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0" name="Freeform 19529"/>
          <p:cNvSpPr/>
          <p:nvPr/>
        </p:nvSpPr>
        <p:spPr>
          <a:xfrm>
            <a:off x="4937760" y="2621280"/>
            <a:ext cx="160021" cy="335281"/>
          </a:xfrm>
          <a:custGeom>
            <a:avLst/>
            <a:gdLst/>
            <a:ahLst/>
            <a:cxnLst/>
            <a:rect l="0" t="0" r="0" b="0"/>
            <a:pathLst>
              <a:path w="160021" h="335281">
                <a:moveTo>
                  <a:pt x="30480" y="0"/>
                </a:moveTo>
                <a:lnTo>
                  <a:pt x="30480" y="0"/>
                </a:lnTo>
                <a:lnTo>
                  <a:pt x="38100" y="0"/>
                </a:lnTo>
                <a:lnTo>
                  <a:pt x="45720" y="7620"/>
                </a:lnTo>
                <a:lnTo>
                  <a:pt x="53340" y="15240"/>
                </a:lnTo>
                <a:lnTo>
                  <a:pt x="60960" y="22860"/>
                </a:lnTo>
                <a:lnTo>
                  <a:pt x="76200" y="38100"/>
                </a:lnTo>
                <a:lnTo>
                  <a:pt x="83820" y="45720"/>
                </a:lnTo>
                <a:lnTo>
                  <a:pt x="99060" y="60960"/>
                </a:lnTo>
                <a:lnTo>
                  <a:pt x="114300" y="83820"/>
                </a:lnTo>
                <a:lnTo>
                  <a:pt x="129540" y="99060"/>
                </a:lnTo>
                <a:lnTo>
                  <a:pt x="137160" y="121920"/>
                </a:lnTo>
                <a:lnTo>
                  <a:pt x="144780" y="137160"/>
                </a:lnTo>
                <a:lnTo>
                  <a:pt x="152400" y="160020"/>
                </a:lnTo>
                <a:lnTo>
                  <a:pt x="160020" y="182880"/>
                </a:lnTo>
                <a:lnTo>
                  <a:pt x="160020" y="205740"/>
                </a:lnTo>
                <a:lnTo>
                  <a:pt x="160020" y="220980"/>
                </a:lnTo>
                <a:lnTo>
                  <a:pt x="152400" y="243840"/>
                </a:lnTo>
                <a:lnTo>
                  <a:pt x="137160" y="259080"/>
                </a:lnTo>
                <a:lnTo>
                  <a:pt x="121920" y="281940"/>
                </a:lnTo>
                <a:lnTo>
                  <a:pt x="106680" y="289560"/>
                </a:lnTo>
                <a:lnTo>
                  <a:pt x="91440" y="304800"/>
                </a:lnTo>
                <a:lnTo>
                  <a:pt x="68580" y="312420"/>
                </a:lnTo>
                <a:lnTo>
                  <a:pt x="45720" y="320040"/>
                </a:lnTo>
                <a:lnTo>
                  <a:pt x="30480" y="327660"/>
                </a:lnTo>
                <a:lnTo>
                  <a:pt x="0" y="335280"/>
                </a:lnTo>
                <a:lnTo>
                  <a:pt x="0" y="3352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1" name="Freeform 19530"/>
          <p:cNvSpPr/>
          <p:nvPr/>
        </p:nvSpPr>
        <p:spPr>
          <a:xfrm>
            <a:off x="5242560" y="2659380"/>
            <a:ext cx="30481" cy="236221"/>
          </a:xfrm>
          <a:custGeom>
            <a:avLst/>
            <a:gdLst/>
            <a:ahLst/>
            <a:cxnLst/>
            <a:rect l="0" t="0" r="0" b="0"/>
            <a:pathLst>
              <a:path w="30481" h="236221">
                <a:moveTo>
                  <a:pt x="15240" y="0"/>
                </a:moveTo>
                <a:lnTo>
                  <a:pt x="1524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3048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30480" y="68580"/>
                </a:lnTo>
                <a:lnTo>
                  <a:pt x="30480" y="91440"/>
                </a:lnTo>
                <a:lnTo>
                  <a:pt x="30480" y="106680"/>
                </a:lnTo>
                <a:lnTo>
                  <a:pt x="30480" y="129540"/>
                </a:lnTo>
                <a:lnTo>
                  <a:pt x="22860" y="144780"/>
                </a:lnTo>
                <a:lnTo>
                  <a:pt x="22860" y="167640"/>
                </a:lnTo>
                <a:lnTo>
                  <a:pt x="15240" y="182880"/>
                </a:lnTo>
                <a:lnTo>
                  <a:pt x="15240" y="198120"/>
                </a:lnTo>
                <a:lnTo>
                  <a:pt x="7620" y="213360"/>
                </a:lnTo>
                <a:lnTo>
                  <a:pt x="0" y="236220"/>
                </a:lnTo>
                <a:lnTo>
                  <a:pt x="0" y="2362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2" name="Freeform 19531"/>
          <p:cNvSpPr/>
          <p:nvPr/>
        </p:nvSpPr>
        <p:spPr>
          <a:xfrm>
            <a:off x="5212080" y="2819400"/>
            <a:ext cx="167641" cy="15241"/>
          </a:xfrm>
          <a:custGeom>
            <a:avLst/>
            <a:gdLst/>
            <a:ahLst/>
            <a:cxnLst/>
            <a:rect l="0" t="0" r="0" b="0"/>
            <a:pathLst>
              <a:path w="167641" h="15241">
                <a:moveTo>
                  <a:pt x="0" y="15240"/>
                </a:moveTo>
                <a:lnTo>
                  <a:pt x="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3" name="Freeform 19532"/>
          <p:cNvSpPr/>
          <p:nvPr/>
        </p:nvSpPr>
        <p:spPr>
          <a:xfrm>
            <a:off x="5554980" y="2697480"/>
            <a:ext cx="45721" cy="167641"/>
          </a:xfrm>
          <a:custGeom>
            <a:avLst/>
            <a:gdLst/>
            <a:ahLst/>
            <a:cxnLst/>
            <a:rect l="0" t="0" r="0" b="0"/>
            <a:pathLst>
              <a:path w="45721" h="167641">
                <a:moveTo>
                  <a:pt x="4572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30480" y="68580"/>
                </a:lnTo>
                <a:lnTo>
                  <a:pt x="22860" y="83820"/>
                </a:lnTo>
                <a:lnTo>
                  <a:pt x="22860" y="99060"/>
                </a:lnTo>
                <a:lnTo>
                  <a:pt x="15240" y="121920"/>
                </a:lnTo>
                <a:lnTo>
                  <a:pt x="15240" y="129540"/>
                </a:lnTo>
                <a:lnTo>
                  <a:pt x="7620" y="14478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4" name="Freeform 19533"/>
          <p:cNvSpPr/>
          <p:nvPr/>
        </p:nvSpPr>
        <p:spPr>
          <a:xfrm>
            <a:off x="5638800" y="2697480"/>
            <a:ext cx="30481" cy="175261"/>
          </a:xfrm>
          <a:custGeom>
            <a:avLst/>
            <a:gdLst/>
            <a:ahLst/>
            <a:cxnLst/>
            <a:rect l="0" t="0" r="0" b="0"/>
            <a:pathLst>
              <a:path w="30481" h="175261">
                <a:moveTo>
                  <a:pt x="0" y="0"/>
                </a:moveTo>
                <a:lnTo>
                  <a:pt x="7620" y="0"/>
                </a:lnTo>
                <a:lnTo>
                  <a:pt x="15240" y="0"/>
                </a:lnTo>
                <a:lnTo>
                  <a:pt x="15240" y="0"/>
                </a:lnTo>
                <a:lnTo>
                  <a:pt x="22860" y="7620"/>
                </a:lnTo>
                <a:lnTo>
                  <a:pt x="2286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048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30480" y="91440"/>
                </a:lnTo>
                <a:lnTo>
                  <a:pt x="22860" y="106680"/>
                </a:lnTo>
                <a:lnTo>
                  <a:pt x="22860" y="121920"/>
                </a:lnTo>
                <a:lnTo>
                  <a:pt x="22860" y="129540"/>
                </a:lnTo>
                <a:lnTo>
                  <a:pt x="22860" y="144780"/>
                </a:lnTo>
                <a:lnTo>
                  <a:pt x="22860" y="152400"/>
                </a:lnTo>
                <a:lnTo>
                  <a:pt x="22860" y="160020"/>
                </a:lnTo>
                <a:lnTo>
                  <a:pt x="22860" y="167640"/>
                </a:lnTo>
                <a:lnTo>
                  <a:pt x="30480" y="175260"/>
                </a:lnTo>
                <a:lnTo>
                  <a:pt x="30480" y="1752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5" name="Freeform 19534"/>
          <p:cNvSpPr/>
          <p:nvPr/>
        </p:nvSpPr>
        <p:spPr>
          <a:xfrm>
            <a:off x="5501640" y="2644140"/>
            <a:ext cx="266701" cy="91441"/>
          </a:xfrm>
          <a:custGeom>
            <a:avLst/>
            <a:gdLst/>
            <a:ahLst/>
            <a:cxnLst/>
            <a:rect l="0" t="0" r="0" b="0"/>
            <a:pathLst>
              <a:path w="266701" h="91441">
                <a:moveTo>
                  <a:pt x="15240" y="60960"/>
                </a:move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7620" y="68580"/>
                </a:lnTo>
                <a:lnTo>
                  <a:pt x="22860" y="60960"/>
                </a:lnTo>
                <a:lnTo>
                  <a:pt x="30480" y="60960"/>
                </a:lnTo>
                <a:lnTo>
                  <a:pt x="45720" y="45720"/>
                </a:lnTo>
                <a:lnTo>
                  <a:pt x="60960" y="38100"/>
                </a:lnTo>
                <a:lnTo>
                  <a:pt x="76200" y="30480"/>
                </a:lnTo>
                <a:lnTo>
                  <a:pt x="83820" y="22860"/>
                </a:lnTo>
                <a:lnTo>
                  <a:pt x="99060" y="15240"/>
                </a:lnTo>
                <a:lnTo>
                  <a:pt x="114300" y="7620"/>
                </a:lnTo>
                <a:lnTo>
                  <a:pt x="121920" y="762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3716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30480"/>
                </a:lnTo>
                <a:lnTo>
                  <a:pt x="137160" y="38100"/>
                </a:lnTo>
                <a:lnTo>
                  <a:pt x="144780" y="45720"/>
                </a:lnTo>
                <a:lnTo>
                  <a:pt x="144780" y="60960"/>
                </a:lnTo>
                <a:lnTo>
                  <a:pt x="144780" y="68580"/>
                </a:lnTo>
                <a:lnTo>
                  <a:pt x="152400" y="76200"/>
                </a:lnTo>
                <a:lnTo>
                  <a:pt x="160020" y="83820"/>
                </a:lnTo>
                <a:lnTo>
                  <a:pt x="167640" y="83820"/>
                </a:lnTo>
                <a:lnTo>
                  <a:pt x="182880" y="91440"/>
                </a:lnTo>
                <a:lnTo>
                  <a:pt x="198120" y="91440"/>
                </a:lnTo>
                <a:lnTo>
                  <a:pt x="213360" y="91440"/>
                </a:lnTo>
                <a:lnTo>
                  <a:pt x="228600" y="91440"/>
                </a:lnTo>
                <a:lnTo>
                  <a:pt x="236220" y="83820"/>
                </a:lnTo>
                <a:lnTo>
                  <a:pt x="266700" y="76200"/>
                </a:lnTo>
                <a:lnTo>
                  <a:pt x="26670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6" name="Freeform 19535"/>
          <p:cNvSpPr/>
          <p:nvPr/>
        </p:nvSpPr>
        <p:spPr>
          <a:xfrm>
            <a:off x="5821680" y="2659380"/>
            <a:ext cx="198121" cy="213361"/>
          </a:xfrm>
          <a:custGeom>
            <a:avLst/>
            <a:gdLst/>
            <a:ahLst/>
            <a:cxnLst/>
            <a:rect l="0" t="0" r="0" b="0"/>
            <a:pathLst>
              <a:path w="198121" h="213361">
                <a:moveTo>
                  <a:pt x="60960" y="0"/>
                </a:moveTo>
                <a:lnTo>
                  <a:pt x="60960" y="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7640"/>
                </a:lnTo>
                <a:lnTo>
                  <a:pt x="15240" y="182880"/>
                </a:lnTo>
                <a:lnTo>
                  <a:pt x="30480" y="190500"/>
                </a:lnTo>
                <a:lnTo>
                  <a:pt x="53340" y="198120"/>
                </a:lnTo>
                <a:lnTo>
                  <a:pt x="76200" y="205740"/>
                </a:lnTo>
                <a:lnTo>
                  <a:pt x="99060" y="205740"/>
                </a:lnTo>
                <a:lnTo>
                  <a:pt x="129540" y="213360"/>
                </a:lnTo>
                <a:lnTo>
                  <a:pt x="152400" y="213360"/>
                </a:lnTo>
                <a:lnTo>
                  <a:pt x="198120" y="213360"/>
                </a:lnTo>
                <a:lnTo>
                  <a:pt x="198120" y="2133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7" name="Freeform 19536"/>
          <p:cNvSpPr/>
          <p:nvPr/>
        </p:nvSpPr>
        <p:spPr>
          <a:xfrm>
            <a:off x="5897880" y="2712720"/>
            <a:ext cx="152401" cy="144781"/>
          </a:xfrm>
          <a:custGeom>
            <a:avLst/>
            <a:gdLst/>
            <a:ahLst/>
            <a:cxnLst/>
            <a:rect l="0" t="0" r="0" b="0"/>
            <a:pathLst>
              <a:path w="152401" h="14478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6096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8580"/>
                </a:lnTo>
                <a:lnTo>
                  <a:pt x="38100" y="68580"/>
                </a:lnTo>
                <a:lnTo>
                  <a:pt x="60960" y="68580"/>
                </a:lnTo>
                <a:lnTo>
                  <a:pt x="76200" y="76200"/>
                </a:lnTo>
                <a:lnTo>
                  <a:pt x="91440" y="76200"/>
                </a:lnTo>
                <a:lnTo>
                  <a:pt x="114300" y="76200"/>
                </a:lnTo>
                <a:lnTo>
                  <a:pt x="121920" y="83820"/>
                </a:lnTo>
                <a:lnTo>
                  <a:pt x="137160" y="91440"/>
                </a:lnTo>
                <a:lnTo>
                  <a:pt x="144780" y="99060"/>
                </a:lnTo>
                <a:lnTo>
                  <a:pt x="152400" y="106680"/>
                </a:lnTo>
                <a:lnTo>
                  <a:pt x="152400" y="11430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44780" y="129540"/>
                </a:lnTo>
                <a:lnTo>
                  <a:pt x="129540" y="137160"/>
                </a:lnTo>
                <a:lnTo>
                  <a:pt x="121920" y="14478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83820" y="144780"/>
                </a:lnTo>
                <a:lnTo>
                  <a:pt x="60960" y="144780"/>
                </a:lnTo>
                <a:lnTo>
                  <a:pt x="609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8" name="Freeform 19537"/>
          <p:cNvSpPr/>
          <p:nvPr/>
        </p:nvSpPr>
        <p:spPr>
          <a:xfrm>
            <a:off x="5974080" y="2720340"/>
            <a:ext cx="99061" cy="1"/>
          </a:xfrm>
          <a:custGeom>
            <a:avLst/>
            <a:gdLst/>
            <a:ahLst/>
            <a:cxnLst/>
            <a:rect l="0" t="0" r="0" b="0"/>
            <a:pathLst>
              <a:path w="9906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39" name="Freeform 19538"/>
          <p:cNvSpPr/>
          <p:nvPr/>
        </p:nvSpPr>
        <p:spPr>
          <a:xfrm>
            <a:off x="6050280" y="2636520"/>
            <a:ext cx="160021" cy="251461"/>
          </a:xfrm>
          <a:custGeom>
            <a:avLst/>
            <a:gdLst/>
            <a:ahLst/>
            <a:cxnLst/>
            <a:rect l="0" t="0" r="0" b="0"/>
            <a:pathLst>
              <a:path w="160021" h="25146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7620"/>
                </a:lnTo>
                <a:lnTo>
                  <a:pt x="76200" y="15240"/>
                </a:lnTo>
                <a:lnTo>
                  <a:pt x="83820" y="15240"/>
                </a:lnTo>
                <a:lnTo>
                  <a:pt x="91440" y="30480"/>
                </a:lnTo>
                <a:lnTo>
                  <a:pt x="99060" y="38100"/>
                </a:lnTo>
                <a:lnTo>
                  <a:pt x="106680" y="45720"/>
                </a:lnTo>
                <a:lnTo>
                  <a:pt x="121920" y="53340"/>
                </a:lnTo>
                <a:lnTo>
                  <a:pt x="129540" y="68580"/>
                </a:lnTo>
                <a:lnTo>
                  <a:pt x="137160" y="83820"/>
                </a:lnTo>
                <a:lnTo>
                  <a:pt x="144780" y="91440"/>
                </a:lnTo>
                <a:lnTo>
                  <a:pt x="152400" y="106680"/>
                </a:lnTo>
                <a:lnTo>
                  <a:pt x="160020" y="121920"/>
                </a:lnTo>
                <a:lnTo>
                  <a:pt x="160020" y="137160"/>
                </a:lnTo>
                <a:lnTo>
                  <a:pt x="160020" y="152400"/>
                </a:lnTo>
                <a:lnTo>
                  <a:pt x="160020" y="167640"/>
                </a:lnTo>
                <a:lnTo>
                  <a:pt x="152400" y="182880"/>
                </a:lnTo>
                <a:lnTo>
                  <a:pt x="144780" y="190500"/>
                </a:lnTo>
                <a:lnTo>
                  <a:pt x="129540" y="205740"/>
                </a:lnTo>
                <a:lnTo>
                  <a:pt x="114300" y="213360"/>
                </a:lnTo>
                <a:lnTo>
                  <a:pt x="99060" y="228600"/>
                </a:lnTo>
                <a:lnTo>
                  <a:pt x="91440" y="236220"/>
                </a:lnTo>
                <a:lnTo>
                  <a:pt x="68580" y="243840"/>
                </a:lnTo>
                <a:lnTo>
                  <a:pt x="60960" y="243840"/>
                </a:lnTo>
                <a:lnTo>
                  <a:pt x="45720" y="251460"/>
                </a:lnTo>
                <a:lnTo>
                  <a:pt x="30480" y="251460"/>
                </a:lnTo>
                <a:lnTo>
                  <a:pt x="15240" y="251460"/>
                </a:lnTo>
                <a:lnTo>
                  <a:pt x="0" y="251460"/>
                </a:lnTo>
                <a:lnTo>
                  <a:pt x="0" y="2514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0" name="Freeform 19539"/>
          <p:cNvSpPr/>
          <p:nvPr/>
        </p:nvSpPr>
        <p:spPr>
          <a:xfrm>
            <a:off x="6210300" y="2560320"/>
            <a:ext cx="137161" cy="152401"/>
          </a:xfrm>
          <a:custGeom>
            <a:avLst/>
            <a:gdLst/>
            <a:ahLst/>
            <a:cxnLst/>
            <a:rect l="0" t="0" r="0" b="0"/>
            <a:pathLst>
              <a:path w="137161" h="15240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0960" y="0"/>
                </a:lnTo>
                <a:lnTo>
                  <a:pt x="7620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37160" y="22860"/>
                </a:lnTo>
                <a:lnTo>
                  <a:pt x="137160" y="30480"/>
                </a:lnTo>
                <a:lnTo>
                  <a:pt x="129540" y="45720"/>
                </a:lnTo>
                <a:lnTo>
                  <a:pt x="121920" y="45720"/>
                </a:lnTo>
                <a:lnTo>
                  <a:pt x="106680" y="60960"/>
                </a:lnTo>
                <a:lnTo>
                  <a:pt x="99060" y="68580"/>
                </a:lnTo>
                <a:lnTo>
                  <a:pt x="83820" y="76200"/>
                </a:lnTo>
                <a:lnTo>
                  <a:pt x="68580" y="83820"/>
                </a:lnTo>
                <a:lnTo>
                  <a:pt x="53340" y="91440"/>
                </a:lnTo>
                <a:lnTo>
                  <a:pt x="45720" y="99060"/>
                </a:lnTo>
                <a:lnTo>
                  <a:pt x="30480" y="106680"/>
                </a:lnTo>
                <a:lnTo>
                  <a:pt x="30480" y="114300"/>
                </a:lnTo>
                <a:lnTo>
                  <a:pt x="22860" y="121920"/>
                </a:lnTo>
                <a:lnTo>
                  <a:pt x="22860" y="121920"/>
                </a:lnTo>
                <a:lnTo>
                  <a:pt x="30480" y="129540"/>
                </a:lnTo>
                <a:lnTo>
                  <a:pt x="38100" y="129540"/>
                </a:lnTo>
                <a:lnTo>
                  <a:pt x="45720" y="137160"/>
                </a:lnTo>
                <a:lnTo>
                  <a:pt x="60960" y="144780"/>
                </a:lnTo>
                <a:lnTo>
                  <a:pt x="83820" y="144780"/>
                </a:lnTo>
                <a:lnTo>
                  <a:pt x="106680" y="152400"/>
                </a:lnTo>
                <a:lnTo>
                  <a:pt x="10668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1" name="Freeform 19540"/>
          <p:cNvSpPr/>
          <p:nvPr/>
        </p:nvSpPr>
        <p:spPr>
          <a:xfrm>
            <a:off x="3558540" y="3284220"/>
            <a:ext cx="144781" cy="1"/>
          </a:xfrm>
          <a:custGeom>
            <a:avLst/>
            <a:gdLst/>
            <a:ahLst/>
            <a:cxnLst/>
            <a:rect l="0" t="0" r="0" b="0"/>
            <a:pathLst>
              <a:path w="14478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44780" y="0"/>
                </a:lnTo>
                <a:lnTo>
                  <a:pt x="14478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2" name="Freeform 19541"/>
          <p:cNvSpPr/>
          <p:nvPr/>
        </p:nvSpPr>
        <p:spPr>
          <a:xfrm>
            <a:off x="3642360" y="3345180"/>
            <a:ext cx="106681" cy="7621"/>
          </a:xfrm>
          <a:custGeom>
            <a:avLst/>
            <a:gdLst/>
            <a:ahLst/>
            <a:cxnLst/>
            <a:rect l="0" t="0" r="0" b="0"/>
            <a:pathLst>
              <a:path w="10668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53340" y="7620"/>
                </a:lnTo>
                <a:lnTo>
                  <a:pt x="76200" y="7620"/>
                </a:lnTo>
                <a:lnTo>
                  <a:pt x="106680" y="7620"/>
                </a:lnTo>
                <a:lnTo>
                  <a:pt x="1066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3" name="Freeform 19542"/>
          <p:cNvSpPr/>
          <p:nvPr/>
        </p:nvSpPr>
        <p:spPr>
          <a:xfrm>
            <a:off x="3931920" y="3215640"/>
            <a:ext cx="167641" cy="152401"/>
          </a:xfrm>
          <a:custGeom>
            <a:avLst/>
            <a:gdLst/>
            <a:ahLst/>
            <a:cxnLst/>
            <a:rect l="0" t="0" r="0" b="0"/>
            <a:pathLst>
              <a:path w="167641" h="152401">
                <a:moveTo>
                  <a:pt x="68580" y="7620"/>
                </a:moveTo>
                <a:lnTo>
                  <a:pt x="68580" y="762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45720" y="45720"/>
                </a:lnTo>
                <a:lnTo>
                  <a:pt x="3810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52400"/>
                </a:lnTo>
                <a:lnTo>
                  <a:pt x="38100" y="144780"/>
                </a:lnTo>
                <a:lnTo>
                  <a:pt x="53340" y="144780"/>
                </a:lnTo>
                <a:lnTo>
                  <a:pt x="68580" y="137160"/>
                </a:lnTo>
                <a:lnTo>
                  <a:pt x="83820" y="137160"/>
                </a:lnTo>
                <a:lnTo>
                  <a:pt x="99060" y="129540"/>
                </a:lnTo>
                <a:lnTo>
                  <a:pt x="106680" y="121920"/>
                </a:lnTo>
                <a:lnTo>
                  <a:pt x="121920" y="114300"/>
                </a:lnTo>
                <a:lnTo>
                  <a:pt x="129540" y="99060"/>
                </a:lnTo>
                <a:lnTo>
                  <a:pt x="129540" y="99060"/>
                </a:lnTo>
                <a:lnTo>
                  <a:pt x="137160" y="91440"/>
                </a:lnTo>
                <a:lnTo>
                  <a:pt x="137160" y="83820"/>
                </a:lnTo>
                <a:lnTo>
                  <a:pt x="137160" y="83820"/>
                </a:lnTo>
                <a:lnTo>
                  <a:pt x="137160" y="83820"/>
                </a:lnTo>
                <a:lnTo>
                  <a:pt x="137160" y="83820"/>
                </a:lnTo>
                <a:lnTo>
                  <a:pt x="129540" y="83820"/>
                </a:lnTo>
                <a:lnTo>
                  <a:pt x="121920" y="91440"/>
                </a:lnTo>
                <a:lnTo>
                  <a:pt x="114300" y="91440"/>
                </a:lnTo>
                <a:lnTo>
                  <a:pt x="106680" y="9906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106680" y="12192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121920" y="129540"/>
                </a:lnTo>
                <a:lnTo>
                  <a:pt x="129540" y="129540"/>
                </a:lnTo>
                <a:lnTo>
                  <a:pt x="144780" y="129540"/>
                </a:lnTo>
                <a:lnTo>
                  <a:pt x="167640" y="129540"/>
                </a:lnTo>
                <a:lnTo>
                  <a:pt x="16764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4" name="Freeform 19543"/>
          <p:cNvSpPr/>
          <p:nvPr/>
        </p:nvSpPr>
        <p:spPr>
          <a:xfrm>
            <a:off x="4130040" y="3223260"/>
            <a:ext cx="137161" cy="129541"/>
          </a:xfrm>
          <a:custGeom>
            <a:avLst/>
            <a:gdLst/>
            <a:ahLst/>
            <a:cxnLst/>
            <a:rect l="0" t="0" r="0" b="0"/>
            <a:pathLst>
              <a:path w="137161" h="12954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0960" y="15240"/>
                </a:lnTo>
                <a:lnTo>
                  <a:pt x="60960" y="15240"/>
                </a:lnTo>
                <a:lnTo>
                  <a:pt x="60960" y="22860"/>
                </a:lnTo>
                <a:lnTo>
                  <a:pt x="53340" y="30480"/>
                </a:lnTo>
                <a:lnTo>
                  <a:pt x="4572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53340"/>
                </a:lnTo>
                <a:lnTo>
                  <a:pt x="15240" y="53340"/>
                </a:lnTo>
                <a:lnTo>
                  <a:pt x="7620" y="60960"/>
                </a:lnTo>
                <a:lnTo>
                  <a:pt x="7620" y="60960"/>
                </a:lnTo>
                <a:lnTo>
                  <a:pt x="7620" y="60960"/>
                </a:lnTo>
                <a:lnTo>
                  <a:pt x="0" y="60960"/>
                </a:lnTo>
                <a:lnTo>
                  <a:pt x="0" y="60960"/>
                </a:lnTo>
                <a:lnTo>
                  <a:pt x="7620" y="60960"/>
                </a:lnTo>
                <a:lnTo>
                  <a:pt x="7620" y="53340"/>
                </a:lnTo>
                <a:lnTo>
                  <a:pt x="15240" y="53340"/>
                </a:lnTo>
                <a:lnTo>
                  <a:pt x="22860" y="45720"/>
                </a:lnTo>
                <a:lnTo>
                  <a:pt x="38100" y="45720"/>
                </a:lnTo>
                <a:lnTo>
                  <a:pt x="53340" y="38100"/>
                </a:lnTo>
                <a:lnTo>
                  <a:pt x="60960" y="38100"/>
                </a:lnTo>
                <a:lnTo>
                  <a:pt x="76200" y="38100"/>
                </a:lnTo>
                <a:lnTo>
                  <a:pt x="83820" y="45720"/>
                </a:lnTo>
                <a:lnTo>
                  <a:pt x="99060" y="45720"/>
                </a:lnTo>
                <a:lnTo>
                  <a:pt x="114300" y="53340"/>
                </a:lnTo>
                <a:lnTo>
                  <a:pt x="121920" y="53340"/>
                </a:lnTo>
                <a:lnTo>
                  <a:pt x="129540" y="60960"/>
                </a:lnTo>
                <a:lnTo>
                  <a:pt x="129540" y="68580"/>
                </a:lnTo>
                <a:lnTo>
                  <a:pt x="137160" y="76200"/>
                </a:lnTo>
                <a:lnTo>
                  <a:pt x="137160" y="83820"/>
                </a:lnTo>
                <a:lnTo>
                  <a:pt x="129540" y="91440"/>
                </a:lnTo>
                <a:lnTo>
                  <a:pt x="129540" y="106680"/>
                </a:lnTo>
                <a:lnTo>
                  <a:pt x="121920" y="114300"/>
                </a:lnTo>
                <a:lnTo>
                  <a:pt x="121920" y="121920"/>
                </a:lnTo>
                <a:lnTo>
                  <a:pt x="114300" y="121920"/>
                </a:lnTo>
                <a:lnTo>
                  <a:pt x="99060" y="129540"/>
                </a:lnTo>
                <a:lnTo>
                  <a:pt x="91440" y="129540"/>
                </a:lnTo>
                <a:lnTo>
                  <a:pt x="83820" y="129540"/>
                </a:lnTo>
                <a:lnTo>
                  <a:pt x="76200" y="129540"/>
                </a:lnTo>
                <a:lnTo>
                  <a:pt x="68580" y="129540"/>
                </a:lnTo>
                <a:lnTo>
                  <a:pt x="60960" y="129540"/>
                </a:lnTo>
                <a:lnTo>
                  <a:pt x="6096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5" name="Freeform 19544"/>
          <p:cNvSpPr/>
          <p:nvPr/>
        </p:nvSpPr>
        <p:spPr>
          <a:xfrm>
            <a:off x="4175760" y="3215640"/>
            <a:ext cx="182881" cy="7621"/>
          </a:xfrm>
          <a:custGeom>
            <a:avLst/>
            <a:gdLst/>
            <a:ahLst/>
            <a:cxnLst/>
            <a:rect l="0" t="0" r="0" b="0"/>
            <a:pathLst>
              <a:path w="18288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048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7620"/>
                </a:lnTo>
                <a:lnTo>
                  <a:pt x="129540" y="7620"/>
                </a:lnTo>
                <a:lnTo>
                  <a:pt x="152400" y="7620"/>
                </a:lnTo>
                <a:lnTo>
                  <a:pt x="182880" y="7620"/>
                </a:lnTo>
                <a:lnTo>
                  <a:pt x="18288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8" name="Freeform 19547"/>
          <p:cNvSpPr/>
          <p:nvPr/>
        </p:nvSpPr>
        <p:spPr>
          <a:xfrm>
            <a:off x="4587240" y="3154680"/>
            <a:ext cx="38101" cy="228601"/>
          </a:xfrm>
          <a:custGeom>
            <a:avLst/>
            <a:gdLst/>
            <a:ahLst/>
            <a:cxnLst/>
            <a:rect l="0" t="0" r="0" b="0"/>
            <a:pathLst>
              <a:path w="38101" h="22860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30480" y="22860"/>
                </a:lnTo>
                <a:lnTo>
                  <a:pt x="30480" y="30480"/>
                </a:lnTo>
                <a:lnTo>
                  <a:pt x="38100" y="45720"/>
                </a:lnTo>
                <a:lnTo>
                  <a:pt x="38100" y="60960"/>
                </a:lnTo>
                <a:lnTo>
                  <a:pt x="38100" y="76200"/>
                </a:lnTo>
                <a:lnTo>
                  <a:pt x="38100" y="91440"/>
                </a:lnTo>
                <a:lnTo>
                  <a:pt x="38100" y="106680"/>
                </a:lnTo>
                <a:lnTo>
                  <a:pt x="38100" y="121920"/>
                </a:lnTo>
                <a:lnTo>
                  <a:pt x="38100" y="144780"/>
                </a:lnTo>
                <a:lnTo>
                  <a:pt x="30480" y="160020"/>
                </a:lnTo>
                <a:lnTo>
                  <a:pt x="30480" y="175260"/>
                </a:lnTo>
                <a:lnTo>
                  <a:pt x="22860" y="190500"/>
                </a:lnTo>
                <a:lnTo>
                  <a:pt x="22860" y="205740"/>
                </a:lnTo>
                <a:lnTo>
                  <a:pt x="22860" y="213360"/>
                </a:lnTo>
                <a:lnTo>
                  <a:pt x="15240" y="228600"/>
                </a:lnTo>
                <a:lnTo>
                  <a:pt x="1524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49" name="Freeform 19548"/>
          <p:cNvSpPr/>
          <p:nvPr/>
        </p:nvSpPr>
        <p:spPr>
          <a:xfrm>
            <a:off x="4556760" y="332232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7620"/>
                </a:moveTo>
                <a:lnTo>
                  <a:pt x="0" y="762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76200" y="0"/>
                </a:lnTo>
                <a:lnTo>
                  <a:pt x="99060" y="0"/>
                </a:lnTo>
                <a:lnTo>
                  <a:pt x="12192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0" name="Freeform 19549"/>
          <p:cNvSpPr/>
          <p:nvPr/>
        </p:nvSpPr>
        <p:spPr>
          <a:xfrm>
            <a:off x="4762500" y="3192780"/>
            <a:ext cx="137161" cy="152401"/>
          </a:xfrm>
          <a:custGeom>
            <a:avLst/>
            <a:gdLst/>
            <a:ahLst/>
            <a:cxnLst/>
            <a:rect l="0" t="0" r="0" b="0"/>
            <a:pathLst>
              <a:path w="137161" h="152401">
                <a:moveTo>
                  <a:pt x="762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6096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9540" y="30480"/>
                </a:lnTo>
                <a:lnTo>
                  <a:pt x="129540" y="38100"/>
                </a:lnTo>
                <a:lnTo>
                  <a:pt x="12192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1440" y="68580"/>
                </a:lnTo>
                <a:lnTo>
                  <a:pt x="76200" y="83820"/>
                </a:lnTo>
                <a:lnTo>
                  <a:pt x="68580" y="91440"/>
                </a:lnTo>
                <a:lnTo>
                  <a:pt x="53340" y="106680"/>
                </a:lnTo>
                <a:lnTo>
                  <a:pt x="38100" y="114300"/>
                </a:lnTo>
                <a:lnTo>
                  <a:pt x="30480" y="121920"/>
                </a:lnTo>
                <a:lnTo>
                  <a:pt x="22860" y="129540"/>
                </a:lnTo>
                <a:lnTo>
                  <a:pt x="22860" y="137160"/>
                </a:lnTo>
                <a:lnTo>
                  <a:pt x="22860" y="137160"/>
                </a:lnTo>
                <a:lnTo>
                  <a:pt x="30480" y="144780"/>
                </a:lnTo>
                <a:lnTo>
                  <a:pt x="38100" y="152400"/>
                </a:lnTo>
                <a:lnTo>
                  <a:pt x="45720" y="152400"/>
                </a:lnTo>
                <a:lnTo>
                  <a:pt x="68580" y="152400"/>
                </a:lnTo>
                <a:lnTo>
                  <a:pt x="83820" y="144780"/>
                </a:lnTo>
                <a:lnTo>
                  <a:pt x="106680" y="144780"/>
                </a:lnTo>
                <a:lnTo>
                  <a:pt x="137160" y="144780"/>
                </a:lnTo>
                <a:lnTo>
                  <a:pt x="137160" y="1447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1" name="Freeform 19550"/>
          <p:cNvSpPr/>
          <p:nvPr/>
        </p:nvSpPr>
        <p:spPr>
          <a:xfrm>
            <a:off x="4991100" y="3200400"/>
            <a:ext cx="213361" cy="182881"/>
          </a:xfrm>
          <a:custGeom>
            <a:avLst/>
            <a:gdLst/>
            <a:ahLst/>
            <a:cxnLst/>
            <a:rect l="0" t="0" r="0" b="0"/>
            <a:pathLst>
              <a:path w="213361" h="182881">
                <a:moveTo>
                  <a:pt x="53340" y="0"/>
                </a:moveTo>
                <a:lnTo>
                  <a:pt x="5334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30480"/>
                </a:lnTo>
                <a:lnTo>
                  <a:pt x="53340" y="3048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5334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83820"/>
                </a:lnTo>
                <a:lnTo>
                  <a:pt x="7620" y="83820"/>
                </a:lnTo>
                <a:lnTo>
                  <a:pt x="7620" y="83820"/>
                </a:lnTo>
                <a:lnTo>
                  <a:pt x="15240" y="83820"/>
                </a:lnTo>
                <a:lnTo>
                  <a:pt x="30480" y="76200"/>
                </a:lnTo>
                <a:lnTo>
                  <a:pt x="38100" y="76200"/>
                </a:lnTo>
                <a:lnTo>
                  <a:pt x="53340" y="76200"/>
                </a:lnTo>
                <a:lnTo>
                  <a:pt x="76200" y="76200"/>
                </a:lnTo>
                <a:lnTo>
                  <a:pt x="91440" y="76200"/>
                </a:lnTo>
                <a:lnTo>
                  <a:pt x="106680" y="76200"/>
                </a:lnTo>
                <a:lnTo>
                  <a:pt x="129540" y="76200"/>
                </a:lnTo>
                <a:lnTo>
                  <a:pt x="152400" y="83820"/>
                </a:lnTo>
                <a:lnTo>
                  <a:pt x="167640" y="91440"/>
                </a:lnTo>
                <a:lnTo>
                  <a:pt x="182880" y="99060"/>
                </a:lnTo>
                <a:lnTo>
                  <a:pt x="198120" y="106680"/>
                </a:lnTo>
                <a:lnTo>
                  <a:pt x="205740" y="114300"/>
                </a:lnTo>
                <a:lnTo>
                  <a:pt x="213360" y="121920"/>
                </a:lnTo>
                <a:lnTo>
                  <a:pt x="213360" y="129540"/>
                </a:lnTo>
                <a:lnTo>
                  <a:pt x="213360" y="137160"/>
                </a:lnTo>
                <a:lnTo>
                  <a:pt x="205740" y="144780"/>
                </a:lnTo>
                <a:lnTo>
                  <a:pt x="198120" y="152400"/>
                </a:lnTo>
                <a:lnTo>
                  <a:pt x="190500" y="167640"/>
                </a:lnTo>
                <a:lnTo>
                  <a:pt x="175260" y="175260"/>
                </a:lnTo>
                <a:lnTo>
                  <a:pt x="160020" y="175260"/>
                </a:lnTo>
                <a:lnTo>
                  <a:pt x="152400" y="182880"/>
                </a:lnTo>
                <a:lnTo>
                  <a:pt x="137160" y="182880"/>
                </a:lnTo>
                <a:lnTo>
                  <a:pt x="121920" y="182880"/>
                </a:lnTo>
                <a:lnTo>
                  <a:pt x="106680" y="175260"/>
                </a:lnTo>
                <a:lnTo>
                  <a:pt x="91440" y="167640"/>
                </a:lnTo>
                <a:lnTo>
                  <a:pt x="9144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2" name="Freeform 19551"/>
          <p:cNvSpPr/>
          <p:nvPr/>
        </p:nvSpPr>
        <p:spPr>
          <a:xfrm>
            <a:off x="5036820" y="3200400"/>
            <a:ext cx="251461" cy="15241"/>
          </a:xfrm>
          <a:custGeom>
            <a:avLst/>
            <a:gdLst/>
            <a:ahLst/>
            <a:cxnLst/>
            <a:rect l="0" t="0" r="0" b="0"/>
            <a:pathLst>
              <a:path w="251461" h="15241">
                <a:moveTo>
                  <a:pt x="0" y="7620"/>
                </a:move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7620"/>
                </a:lnTo>
                <a:lnTo>
                  <a:pt x="190500" y="7620"/>
                </a:lnTo>
                <a:lnTo>
                  <a:pt x="213360" y="7620"/>
                </a:lnTo>
                <a:lnTo>
                  <a:pt x="251460" y="15240"/>
                </a:lnTo>
                <a:lnTo>
                  <a:pt x="251460" y="152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3" name="Freeform 19552"/>
          <p:cNvSpPr/>
          <p:nvPr/>
        </p:nvSpPr>
        <p:spPr>
          <a:xfrm>
            <a:off x="5448300" y="3238500"/>
            <a:ext cx="45721" cy="160021"/>
          </a:xfrm>
          <a:custGeom>
            <a:avLst/>
            <a:gdLst/>
            <a:ahLst/>
            <a:cxnLst/>
            <a:rect l="0" t="0" r="0" b="0"/>
            <a:pathLst>
              <a:path w="45721" h="160021">
                <a:moveTo>
                  <a:pt x="4572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52400"/>
                </a:lnTo>
                <a:lnTo>
                  <a:pt x="7620" y="152400"/>
                </a:lnTo>
                <a:lnTo>
                  <a:pt x="15240" y="160020"/>
                </a:lnTo>
                <a:lnTo>
                  <a:pt x="1524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4" name="Freeform 19553"/>
          <p:cNvSpPr/>
          <p:nvPr/>
        </p:nvSpPr>
        <p:spPr>
          <a:xfrm>
            <a:off x="5554980" y="3246120"/>
            <a:ext cx="15241" cy="152401"/>
          </a:xfrm>
          <a:custGeom>
            <a:avLst/>
            <a:gdLst/>
            <a:ahLst/>
            <a:cxnLst/>
            <a:rect l="0" t="0" r="0" b="0"/>
            <a:pathLst>
              <a:path w="15241" h="152401">
                <a:moveTo>
                  <a:pt x="1524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5" name="Freeform 19554"/>
          <p:cNvSpPr/>
          <p:nvPr/>
        </p:nvSpPr>
        <p:spPr>
          <a:xfrm>
            <a:off x="5455920" y="3192780"/>
            <a:ext cx="251461" cy="45721"/>
          </a:xfrm>
          <a:custGeom>
            <a:avLst/>
            <a:gdLst/>
            <a:ahLst/>
            <a:cxnLst/>
            <a:rect l="0" t="0" r="0" b="0"/>
            <a:pathLst>
              <a:path w="251461" h="45721">
                <a:moveTo>
                  <a:pt x="7620" y="38100"/>
                </a:moveTo>
                <a:lnTo>
                  <a:pt x="7620" y="3810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7620" y="3810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15240"/>
                </a:lnTo>
                <a:lnTo>
                  <a:pt x="53340" y="15240"/>
                </a:lnTo>
                <a:lnTo>
                  <a:pt x="60960" y="7620"/>
                </a:lnTo>
                <a:lnTo>
                  <a:pt x="68580" y="762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06680" y="7620"/>
                </a:lnTo>
                <a:lnTo>
                  <a:pt x="114300" y="15240"/>
                </a:lnTo>
                <a:lnTo>
                  <a:pt x="121920" y="15240"/>
                </a:lnTo>
                <a:lnTo>
                  <a:pt x="129540" y="22860"/>
                </a:lnTo>
                <a:lnTo>
                  <a:pt x="137160" y="22860"/>
                </a:lnTo>
                <a:lnTo>
                  <a:pt x="152400" y="3048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82880" y="38100"/>
                </a:lnTo>
                <a:lnTo>
                  <a:pt x="198120" y="45720"/>
                </a:lnTo>
                <a:lnTo>
                  <a:pt x="213360" y="45720"/>
                </a:lnTo>
                <a:lnTo>
                  <a:pt x="228600" y="45720"/>
                </a:lnTo>
                <a:lnTo>
                  <a:pt x="251460" y="45720"/>
                </a:lnTo>
                <a:lnTo>
                  <a:pt x="251460" y="45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6" name="Freeform 19555"/>
          <p:cNvSpPr/>
          <p:nvPr/>
        </p:nvSpPr>
        <p:spPr>
          <a:xfrm>
            <a:off x="4343400" y="3261360"/>
            <a:ext cx="22861" cy="76201"/>
          </a:xfrm>
          <a:custGeom>
            <a:avLst/>
            <a:gdLst/>
            <a:ahLst/>
            <a:cxnLst/>
            <a:rect l="0" t="0" r="0" b="0"/>
            <a:pathLst>
              <a:path w="22861" h="7620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762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7" name="Freeform 19556"/>
          <p:cNvSpPr/>
          <p:nvPr/>
        </p:nvSpPr>
        <p:spPr>
          <a:xfrm>
            <a:off x="4396740" y="3261360"/>
            <a:ext cx="15241" cy="114301"/>
          </a:xfrm>
          <a:custGeom>
            <a:avLst/>
            <a:gdLst/>
            <a:ahLst/>
            <a:cxnLst/>
            <a:rect l="0" t="0" r="0" b="0"/>
            <a:pathLst>
              <a:path w="15241" h="11430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15240" y="106680"/>
                </a:lnTo>
                <a:lnTo>
                  <a:pt x="15240" y="114300"/>
                </a:lnTo>
                <a:lnTo>
                  <a:pt x="1524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8" name="Freeform 19557"/>
          <p:cNvSpPr/>
          <p:nvPr/>
        </p:nvSpPr>
        <p:spPr>
          <a:xfrm>
            <a:off x="4312920" y="3215640"/>
            <a:ext cx="152401" cy="45721"/>
          </a:xfrm>
          <a:custGeom>
            <a:avLst/>
            <a:gdLst/>
            <a:ahLst/>
            <a:cxnLst/>
            <a:rect l="0" t="0" r="0" b="0"/>
            <a:pathLst>
              <a:path w="152401" h="45721">
                <a:moveTo>
                  <a:pt x="7620" y="45720"/>
                </a:move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38100"/>
                </a:lnTo>
                <a:lnTo>
                  <a:pt x="22860" y="38100"/>
                </a:lnTo>
                <a:lnTo>
                  <a:pt x="30480" y="30480"/>
                </a:lnTo>
                <a:lnTo>
                  <a:pt x="38100" y="22860"/>
                </a:lnTo>
                <a:lnTo>
                  <a:pt x="45720" y="22860"/>
                </a:lnTo>
                <a:lnTo>
                  <a:pt x="53340" y="15240"/>
                </a:lnTo>
                <a:lnTo>
                  <a:pt x="68580" y="7620"/>
                </a:lnTo>
                <a:lnTo>
                  <a:pt x="76200" y="7620"/>
                </a:lnTo>
                <a:lnTo>
                  <a:pt x="76200" y="0"/>
                </a:lnTo>
                <a:lnTo>
                  <a:pt x="83820" y="0"/>
                </a:ln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99060" y="15240"/>
                </a:lnTo>
                <a:lnTo>
                  <a:pt x="99060" y="15240"/>
                </a:lnTo>
                <a:lnTo>
                  <a:pt x="99060" y="22860"/>
                </a:lnTo>
                <a:lnTo>
                  <a:pt x="99060" y="22860"/>
                </a:lnTo>
                <a:lnTo>
                  <a:pt x="106680" y="30480"/>
                </a:lnTo>
                <a:lnTo>
                  <a:pt x="114300" y="30480"/>
                </a:lnTo>
                <a:lnTo>
                  <a:pt x="121920" y="30480"/>
                </a:lnTo>
                <a:lnTo>
                  <a:pt x="129540" y="30480"/>
                </a:lnTo>
                <a:lnTo>
                  <a:pt x="137160" y="30480"/>
                </a:lnTo>
                <a:lnTo>
                  <a:pt x="152400" y="30480"/>
                </a:lnTo>
                <a:lnTo>
                  <a:pt x="152400" y="304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59" name="Freeform 19558"/>
          <p:cNvSpPr/>
          <p:nvPr/>
        </p:nvSpPr>
        <p:spPr>
          <a:xfrm>
            <a:off x="3573780" y="3619500"/>
            <a:ext cx="251461" cy="7621"/>
          </a:xfrm>
          <a:custGeom>
            <a:avLst/>
            <a:gdLst/>
            <a:ahLst/>
            <a:cxnLst/>
            <a:rect l="0" t="0" r="0" b="0"/>
            <a:pathLst>
              <a:path w="2514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45720" y="7620"/>
                </a:lnTo>
                <a:lnTo>
                  <a:pt x="68580" y="0"/>
                </a:lnTo>
                <a:lnTo>
                  <a:pt x="91440" y="0"/>
                </a:lnTo>
                <a:lnTo>
                  <a:pt x="121920" y="0"/>
                </a:lnTo>
                <a:lnTo>
                  <a:pt x="152400" y="0"/>
                </a:lnTo>
                <a:lnTo>
                  <a:pt x="182880" y="0"/>
                </a:lnTo>
                <a:lnTo>
                  <a:pt x="205740" y="7620"/>
                </a:lnTo>
                <a:lnTo>
                  <a:pt x="251460" y="7620"/>
                </a:lnTo>
                <a:lnTo>
                  <a:pt x="25146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0" name="Freeform 19559"/>
          <p:cNvSpPr/>
          <p:nvPr/>
        </p:nvSpPr>
        <p:spPr>
          <a:xfrm>
            <a:off x="3642360" y="3680460"/>
            <a:ext cx="167641" cy="7621"/>
          </a:xfrm>
          <a:custGeom>
            <a:avLst/>
            <a:gdLst/>
            <a:ahLst/>
            <a:cxnLst/>
            <a:rect l="0" t="0" r="0" b="0"/>
            <a:pathLst>
              <a:path w="16764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99060" y="0"/>
                </a:lnTo>
                <a:lnTo>
                  <a:pt x="121920" y="0"/>
                </a:lnTo>
                <a:lnTo>
                  <a:pt x="167640" y="7620"/>
                </a:lnTo>
                <a:lnTo>
                  <a:pt x="167640" y="76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5" name="Freeform 19564"/>
          <p:cNvSpPr/>
          <p:nvPr/>
        </p:nvSpPr>
        <p:spPr>
          <a:xfrm>
            <a:off x="4183380" y="3512820"/>
            <a:ext cx="144781" cy="228601"/>
          </a:xfrm>
          <a:custGeom>
            <a:avLst/>
            <a:gdLst/>
            <a:ahLst/>
            <a:cxnLst/>
            <a:rect l="0" t="0" r="0" b="0"/>
            <a:pathLst>
              <a:path w="144781" h="228601">
                <a:moveTo>
                  <a:pt x="129540" y="30480"/>
                </a:moveTo>
                <a:lnTo>
                  <a:pt x="129540" y="22860"/>
                </a:lnTo>
                <a:lnTo>
                  <a:pt x="137160" y="22860"/>
                </a:lnTo>
                <a:lnTo>
                  <a:pt x="144780" y="1524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7620"/>
                </a:lnTo>
                <a:lnTo>
                  <a:pt x="144780" y="0"/>
                </a:lnTo>
                <a:lnTo>
                  <a:pt x="144780" y="0"/>
                </a:lnTo>
                <a:lnTo>
                  <a:pt x="137160" y="0"/>
                </a:lnTo>
                <a:lnTo>
                  <a:pt x="129540" y="0"/>
                </a:lnTo>
                <a:lnTo>
                  <a:pt x="121920" y="7620"/>
                </a:lnTo>
                <a:lnTo>
                  <a:pt x="106680" y="7620"/>
                </a:lnTo>
                <a:lnTo>
                  <a:pt x="91440" y="22860"/>
                </a:lnTo>
                <a:lnTo>
                  <a:pt x="68580" y="30480"/>
                </a:lnTo>
                <a:lnTo>
                  <a:pt x="53340" y="45720"/>
                </a:lnTo>
                <a:lnTo>
                  <a:pt x="30480" y="53340"/>
                </a:lnTo>
                <a:lnTo>
                  <a:pt x="15240" y="68580"/>
                </a:lnTo>
                <a:lnTo>
                  <a:pt x="7620" y="76200"/>
                </a:lnTo>
                <a:lnTo>
                  <a:pt x="0" y="83820"/>
                </a:lnTo>
                <a:lnTo>
                  <a:pt x="0" y="91440"/>
                </a:lnTo>
                <a:lnTo>
                  <a:pt x="0" y="106680"/>
                </a:lnTo>
                <a:lnTo>
                  <a:pt x="7620" y="10668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0480" y="114300"/>
                </a:lnTo>
                <a:lnTo>
                  <a:pt x="45720" y="114300"/>
                </a:lnTo>
                <a:lnTo>
                  <a:pt x="68580" y="106680"/>
                </a:lnTo>
                <a:lnTo>
                  <a:pt x="76200" y="106680"/>
                </a:lnTo>
                <a:lnTo>
                  <a:pt x="91440" y="91440"/>
                </a:lnTo>
                <a:lnTo>
                  <a:pt x="99060" y="91440"/>
                </a:lnTo>
                <a:lnTo>
                  <a:pt x="106680" y="76200"/>
                </a:lnTo>
                <a:lnTo>
                  <a:pt x="114300" y="68580"/>
                </a:lnTo>
                <a:lnTo>
                  <a:pt x="121920" y="60960"/>
                </a:lnTo>
                <a:lnTo>
                  <a:pt x="121920" y="53340"/>
                </a:lnTo>
                <a:lnTo>
                  <a:pt x="121920" y="45720"/>
                </a:lnTo>
                <a:lnTo>
                  <a:pt x="129540" y="38100"/>
                </a:lnTo>
                <a:lnTo>
                  <a:pt x="129540" y="30480"/>
                </a:lnTo>
                <a:lnTo>
                  <a:pt x="121920" y="3048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2192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106680" y="53340"/>
                </a:lnTo>
                <a:lnTo>
                  <a:pt x="106680" y="60960"/>
                </a:lnTo>
                <a:lnTo>
                  <a:pt x="99060" y="68580"/>
                </a:lnTo>
                <a:lnTo>
                  <a:pt x="99060" y="83820"/>
                </a:lnTo>
                <a:lnTo>
                  <a:pt x="99060" y="99060"/>
                </a:lnTo>
                <a:lnTo>
                  <a:pt x="99060" y="114300"/>
                </a:lnTo>
                <a:lnTo>
                  <a:pt x="99060" y="129540"/>
                </a:lnTo>
                <a:lnTo>
                  <a:pt x="99060" y="137160"/>
                </a:lnTo>
                <a:lnTo>
                  <a:pt x="99060" y="152400"/>
                </a:lnTo>
                <a:lnTo>
                  <a:pt x="99060" y="167640"/>
                </a:lnTo>
                <a:lnTo>
                  <a:pt x="99060" y="182880"/>
                </a:lnTo>
                <a:lnTo>
                  <a:pt x="99060" y="190500"/>
                </a:lnTo>
                <a:lnTo>
                  <a:pt x="99060" y="205740"/>
                </a:lnTo>
                <a:lnTo>
                  <a:pt x="99060" y="213360"/>
                </a:lnTo>
                <a:lnTo>
                  <a:pt x="99060" y="213360"/>
                </a:lnTo>
                <a:lnTo>
                  <a:pt x="106680" y="228600"/>
                </a:lnTo>
                <a:lnTo>
                  <a:pt x="106680" y="2286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6" name="Freeform 19565"/>
          <p:cNvSpPr/>
          <p:nvPr/>
        </p:nvSpPr>
        <p:spPr>
          <a:xfrm>
            <a:off x="4358640" y="3535680"/>
            <a:ext cx="175261" cy="236221"/>
          </a:xfrm>
          <a:custGeom>
            <a:avLst/>
            <a:gdLst/>
            <a:ahLst/>
            <a:cxnLst/>
            <a:rect l="0" t="0" r="0" b="0"/>
            <a:pathLst>
              <a:path w="175261" h="236221">
                <a:moveTo>
                  <a:pt x="76200" y="22860"/>
                </a:moveTo>
                <a:lnTo>
                  <a:pt x="76200" y="22860"/>
                </a:lnTo>
                <a:lnTo>
                  <a:pt x="68580" y="30480"/>
                </a:lnTo>
                <a:lnTo>
                  <a:pt x="68580" y="38100"/>
                </a:lnTo>
                <a:lnTo>
                  <a:pt x="53340" y="45720"/>
                </a:lnTo>
                <a:lnTo>
                  <a:pt x="45720" y="60960"/>
                </a:lnTo>
                <a:lnTo>
                  <a:pt x="38100" y="76200"/>
                </a:lnTo>
                <a:lnTo>
                  <a:pt x="30480" y="91440"/>
                </a:lnTo>
                <a:lnTo>
                  <a:pt x="22860" y="114300"/>
                </a:lnTo>
                <a:lnTo>
                  <a:pt x="15240" y="129540"/>
                </a:lnTo>
                <a:lnTo>
                  <a:pt x="15240" y="152400"/>
                </a:lnTo>
                <a:lnTo>
                  <a:pt x="15240" y="167640"/>
                </a:lnTo>
                <a:lnTo>
                  <a:pt x="15240" y="182880"/>
                </a:lnTo>
                <a:lnTo>
                  <a:pt x="22860" y="198120"/>
                </a:lnTo>
                <a:lnTo>
                  <a:pt x="30480" y="213360"/>
                </a:lnTo>
                <a:lnTo>
                  <a:pt x="45720" y="220980"/>
                </a:lnTo>
                <a:lnTo>
                  <a:pt x="53340" y="228600"/>
                </a:lnTo>
                <a:lnTo>
                  <a:pt x="76200" y="228600"/>
                </a:lnTo>
                <a:lnTo>
                  <a:pt x="91440" y="236220"/>
                </a:lnTo>
                <a:lnTo>
                  <a:pt x="106680" y="228600"/>
                </a:lnTo>
                <a:lnTo>
                  <a:pt x="129540" y="220980"/>
                </a:lnTo>
                <a:lnTo>
                  <a:pt x="144780" y="213360"/>
                </a:lnTo>
                <a:lnTo>
                  <a:pt x="152400" y="198120"/>
                </a:lnTo>
                <a:lnTo>
                  <a:pt x="167640" y="182880"/>
                </a:lnTo>
                <a:lnTo>
                  <a:pt x="175260" y="160020"/>
                </a:lnTo>
                <a:lnTo>
                  <a:pt x="175260" y="137160"/>
                </a:lnTo>
                <a:lnTo>
                  <a:pt x="175260" y="114300"/>
                </a:lnTo>
                <a:lnTo>
                  <a:pt x="175260" y="91440"/>
                </a:lnTo>
                <a:lnTo>
                  <a:pt x="167640" y="68580"/>
                </a:lnTo>
                <a:lnTo>
                  <a:pt x="152400" y="45720"/>
                </a:lnTo>
                <a:lnTo>
                  <a:pt x="144780" y="38100"/>
                </a:lnTo>
                <a:lnTo>
                  <a:pt x="129540" y="22860"/>
                </a:lnTo>
                <a:lnTo>
                  <a:pt x="106680" y="15240"/>
                </a:lnTo>
                <a:lnTo>
                  <a:pt x="91440" y="7620"/>
                </a:lnTo>
                <a:lnTo>
                  <a:pt x="68580" y="0"/>
                </a:lnTo>
                <a:lnTo>
                  <a:pt x="5334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30480"/>
                </a:lnTo>
                <a:lnTo>
                  <a:pt x="7620" y="45720"/>
                </a:lnTo>
                <a:lnTo>
                  <a:pt x="7620" y="60960"/>
                </a:lnTo>
                <a:lnTo>
                  <a:pt x="0" y="83820"/>
                </a:lnTo>
                <a:lnTo>
                  <a:pt x="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7" name="Freeform 19566"/>
          <p:cNvSpPr/>
          <p:nvPr/>
        </p:nvSpPr>
        <p:spPr>
          <a:xfrm>
            <a:off x="4686300" y="3573780"/>
            <a:ext cx="22861" cy="190501"/>
          </a:xfrm>
          <a:custGeom>
            <a:avLst/>
            <a:gdLst/>
            <a:ahLst/>
            <a:cxnLst/>
            <a:rect l="0" t="0" r="0" b="0"/>
            <a:pathLst>
              <a:path w="22861" h="19050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45720"/>
                </a:lnTo>
                <a:lnTo>
                  <a:pt x="22860" y="60960"/>
                </a:lnTo>
                <a:lnTo>
                  <a:pt x="22860" y="76200"/>
                </a:lnTo>
                <a:lnTo>
                  <a:pt x="22860" y="83820"/>
                </a:lnTo>
                <a:lnTo>
                  <a:pt x="2286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5240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8" name="Freeform 19567"/>
          <p:cNvSpPr/>
          <p:nvPr/>
        </p:nvSpPr>
        <p:spPr>
          <a:xfrm>
            <a:off x="4770120" y="3596640"/>
            <a:ext cx="15241" cy="160021"/>
          </a:xfrm>
          <a:custGeom>
            <a:avLst/>
            <a:gdLst/>
            <a:ahLst/>
            <a:cxnLst/>
            <a:rect l="0" t="0" r="0" b="0"/>
            <a:pathLst>
              <a:path w="15241" h="16002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0" y="68580"/>
                </a:lnTo>
                <a:lnTo>
                  <a:pt x="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60020"/>
                </a:lnTo>
                <a:lnTo>
                  <a:pt x="7620" y="1600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69" name="Freeform 19568"/>
          <p:cNvSpPr/>
          <p:nvPr/>
        </p:nvSpPr>
        <p:spPr>
          <a:xfrm>
            <a:off x="4617720" y="3520440"/>
            <a:ext cx="274321" cy="68581"/>
          </a:xfrm>
          <a:custGeom>
            <a:avLst/>
            <a:gdLst/>
            <a:ahLst/>
            <a:cxnLst/>
            <a:rect l="0" t="0" r="0" b="0"/>
            <a:pathLst>
              <a:path w="274321" h="68581">
                <a:moveTo>
                  <a:pt x="15240" y="30480"/>
                </a:moveTo>
                <a:lnTo>
                  <a:pt x="7620" y="30480"/>
                </a:lnTo>
                <a:lnTo>
                  <a:pt x="7620" y="38100"/>
                </a:lnTo>
                <a:lnTo>
                  <a:pt x="0" y="38100"/>
                </a:lnTo>
                <a:lnTo>
                  <a:pt x="0" y="38100"/>
                </a:lnTo>
                <a:lnTo>
                  <a:pt x="0" y="45720"/>
                </a:lnTo>
                <a:lnTo>
                  <a:pt x="7620" y="45720"/>
                </a:lnTo>
                <a:lnTo>
                  <a:pt x="15240" y="45720"/>
                </a:lnTo>
                <a:lnTo>
                  <a:pt x="22860" y="45720"/>
                </a:lnTo>
                <a:lnTo>
                  <a:pt x="38100" y="38100"/>
                </a:lnTo>
                <a:lnTo>
                  <a:pt x="53340" y="30480"/>
                </a:lnTo>
                <a:lnTo>
                  <a:pt x="68580" y="30480"/>
                </a:lnTo>
                <a:lnTo>
                  <a:pt x="76200" y="22860"/>
                </a:lnTo>
                <a:lnTo>
                  <a:pt x="91440" y="15240"/>
                </a:lnTo>
                <a:lnTo>
                  <a:pt x="106680" y="7620"/>
                </a:lnTo>
                <a:lnTo>
                  <a:pt x="114300" y="7620"/>
                </a:lnTo>
                <a:lnTo>
                  <a:pt x="121920" y="0"/>
                </a:lnTo>
                <a:lnTo>
                  <a:pt x="12192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0"/>
                </a:lnTo>
                <a:lnTo>
                  <a:pt x="129540" y="7620"/>
                </a:lnTo>
                <a:lnTo>
                  <a:pt x="137160" y="7620"/>
                </a:lnTo>
                <a:lnTo>
                  <a:pt x="137160" y="15240"/>
                </a:lnTo>
                <a:lnTo>
                  <a:pt x="137160" y="22860"/>
                </a:lnTo>
                <a:lnTo>
                  <a:pt x="144780" y="30480"/>
                </a:lnTo>
                <a:lnTo>
                  <a:pt x="152400" y="38100"/>
                </a:lnTo>
                <a:lnTo>
                  <a:pt x="160020" y="45720"/>
                </a:lnTo>
                <a:lnTo>
                  <a:pt x="167640" y="53340"/>
                </a:lnTo>
                <a:lnTo>
                  <a:pt x="182880" y="53340"/>
                </a:lnTo>
                <a:lnTo>
                  <a:pt x="198120" y="60960"/>
                </a:lnTo>
                <a:lnTo>
                  <a:pt x="213360" y="60960"/>
                </a:lnTo>
                <a:lnTo>
                  <a:pt x="228600" y="68580"/>
                </a:lnTo>
                <a:lnTo>
                  <a:pt x="243840" y="68580"/>
                </a:lnTo>
                <a:lnTo>
                  <a:pt x="251460" y="68580"/>
                </a:lnTo>
                <a:lnTo>
                  <a:pt x="274320" y="68580"/>
                </a:lnTo>
                <a:lnTo>
                  <a:pt x="27432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70" name="Freeform 19569"/>
          <p:cNvSpPr/>
          <p:nvPr/>
        </p:nvSpPr>
        <p:spPr>
          <a:xfrm>
            <a:off x="5006340" y="3657600"/>
            <a:ext cx="266701" cy="106681"/>
          </a:xfrm>
          <a:custGeom>
            <a:avLst/>
            <a:gdLst/>
            <a:ahLst/>
            <a:cxnLst/>
            <a:rect l="0" t="0" r="0" b="0"/>
            <a:pathLst>
              <a:path w="266701" h="10668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22860"/>
                </a:lnTo>
                <a:lnTo>
                  <a:pt x="22860" y="30480"/>
                </a:lnTo>
                <a:lnTo>
                  <a:pt x="22860" y="30480"/>
                </a:lnTo>
                <a:lnTo>
                  <a:pt x="30480" y="38100"/>
                </a:lnTo>
                <a:lnTo>
                  <a:pt x="30480" y="4572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68580"/>
                </a:lnTo>
                <a:lnTo>
                  <a:pt x="38100" y="83820"/>
                </a:lnTo>
                <a:lnTo>
                  <a:pt x="38100" y="91440"/>
                </a:lnTo>
                <a:lnTo>
                  <a:pt x="30480" y="99060"/>
                </a:lnTo>
                <a:lnTo>
                  <a:pt x="30480" y="99060"/>
                </a:lnTo>
                <a:lnTo>
                  <a:pt x="30480" y="9906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106680"/>
                </a:lnTo>
                <a:lnTo>
                  <a:pt x="30480" y="99060"/>
                </a:lnTo>
                <a:lnTo>
                  <a:pt x="30480" y="91440"/>
                </a:lnTo>
                <a:lnTo>
                  <a:pt x="30480" y="83820"/>
                </a:lnTo>
                <a:lnTo>
                  <a:pt x="38100" y="76200"/>
                </a:lnTo>
                <a:lnTo>
                  <a:pt x="45720" y="68580"/>
                </a:lnTo>
                <a:lnTo>
                  <a:pt x="53340" y="60960"/>
                </a:lnTo>
                <a:lnTo>
                  <a:pt x="60960" y="45720"/>
                </a:lnTo>
                <a:lnTo>
                  <a:pt x="68580" y="38100"/>
                </a:lnTo>
                <a:lnTo>
                  <a:pt x="76200" y="38100"/>
                </a:lnTo>
                <a:lnTo>
                  <a:pt x="83820" y="30480"/>
                </a:lnTo>
                <a:lnTo>
                  <a:pt x="91440" y="30480"/>
                </a:lnTo>
                <a:lnTo>
                  <a:pt x="106680" y="30480"/>
                </a:lnTo>
                <a:lnTo>
                  <a:pt x="106680" y="30480"/>
                </a:lnTo>
                <a:lnTo>
                  <a:pt x="114300" y="38100"/>
                </a:lnTo>
                <a:lnTo>
                  <a:pt x="121920" y="45720"/>
                </a:lnTo>
                <a:lnTo>
                  <a:pt x="121920" y="45720"/>
                </a:lnTo>
                <a:lnTo>
                  <a:pt x="121920" y="60960"/>
                </a:lnTo>
                <a:lnTo>
                  <a:pt x="121920" y="60960"/>
                </a:lnTo>
                <a:lnTo>
                  <a:pt x="121920" y="68580"/>
                </a:lnTo>
                <a:lnTo>
                  <a:pt x="121920" y="76200"/>
                </a:lnTo>
                <a:lnTo>
                  <a:pt x="114300" y="83820"/>
                </a:lnTo>
                <a:lnTo>
                  <a:pt x="114300" y="91440"/>
                </a:lnTo>
                <a:lnTo>
                  <a:pt x="114300" y="99060"/>
                </a:lnTo>
                <a:lnTo>
                  <a:pt x="114300" y="99060"/>
                </a:lnTo>
                <a:lnTo>
                  <a:pt x="114300" y="99060"/>
                </a:lnTo>
                <a:lnTo>
                  <a:pt x="114300" y="99060"/>
                </a:lnTo>
                <a:lnTo>
                  <a:pt x="114300" y="99060"/>
                </a:lnTo>
                <a:lnTo>
                  <a:pt x="114300" y="91440"/>
                </a:lnTo>
                <a:lnTo>
                  <a:pt x="114300" y="83820"/>
                </a:lnTo>
                <a:lnTo>
                  <a:pt x="121920" y="76200"/>
                </a:lnTo>
                <a:lnTo>
                  <a:pt x="129540" y="68580"/>
                </a:lnTo>
                <a:lnTo>
                  <a:pt x="137160" y="60960"/>
                </a:lnTo>
                <a:lnTo>
                  <a:pt x="144780" y="45720"/>
                </a:lnTo>
                <a:lnTo>
                  <a:pt x="152400" y="30480"/>
                </a:lnTo>
                <a:lnTo>
                  <a:pt x="167640" y="22860"/>
                </a:lnTo>
                <a:lnTo>
                  <a:pt x="175260" y="15240"/>
                </a:lnTo>
                <a:lnTo>
                  <a:pt x="182880" y="7620"/>
                </a:lnTo>
                <a:lnTo>
                  <a:pt x="190500" y="0"/>
                </a:lnTo>
                <a:lnTo>
                  <a:pt x="198120" y="0"/>
                </a:lnTo>
                <a:lnTo>
                  <a:pt x="205740" y="0"/>
                </a:lnTo>
                <a:lnTo>
                  <a:pt x="205740" y="0"/>
                </a:lnTo>
                <a:lnTo>
                  <a:pt x="213360" y="7620"/>
                </a:lnTo>
                <a:lnTo>
                  <a:pt x="213360" y="15240"/>
                </a:lnTo>
                <a:lnTo>
                  <a:pt x="213360" y="15240"/>
                </a:lnTo>
                <a:lnTo>
                  <a:pt x="213360" y="30480"/>
                </a:lnTo>
                <a:lnTo>
                  <a:pt x="220980" y="38100"/>
                </a:lnTo>
                <a:lnTo>
                  <a:pt x="220980" y="45720"/>
                </a:lnTo>
                <a:lnTo>
                  <a:pt x="220980" y="60960"/>
                </a:lnTo>
                <a:lnTo>
                  <a:pt x="220980" y="68580"/>
                </a:lnTo>
                <a:lnTo>
                  <a:pt x="228600" y="76200"/>
                </a:lnTo>
                <a:lnTo>
                  <a:pt x="228600" y="76200"/>
                </a:lnTo>
                <a:lnTo>
                  <a:pt x="236220" y="83820"/>
                </a:lnTo>
                <a:lnTo>
                  <a:pt x="243840" y="83820"/>
                </a:lnTo>
                <a:lnTo>
                  <a:pt x="251460" y="83820"/>
                </a:lnTo>
                <a:lnTo>
                  <a:pt x="266700" y="83820"/>
                </a:lnTo>
                <a:lnTo>
                  <a:pt x="266700" y="838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71" name="Freeform 19570"/>
          <p:cNvSpPr/>
          <p:nvPr/>
        </p:nvSpPr>
        <p:spPr>
          <a:xfrm>
            <a:off x="5227320" y="3505200"/>
            <a:ext cx="198121" cy="152401"/>
          </a:xfrm>
          <a:custGeom>
            <a:avLst/>
            <a:gdLst/>
            <a:ahLst/>
            <a:cxnLst/>
            <a:rect l="0" t="0" r="0" b="0"/>
            <a:pathLst>
              <a:path w="198121" h="152401">
                <a:moveTo>
                  <a:pt x="762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1524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45720" y="15240"/>
                </a:lnTo>
                <a:lnTo>
                  <a:pt x="4572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5334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8100" y="22860"/>
                </a:lnTo>
                <a:lnTo>
                  <a:pt x="3048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1524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0"/>
                </a:lnTo>
                <a:lnTo>
                  <a:pt x="45720" y="0"/>
                </a:lnTo>
                <a:lnTo>
                  <a:pt x="53340" y="0"/>
                </a:lnTo>
                <a:lnTo>
                  <a:pt x="60960" y="0"/>
                </a:lnTo>
                <a:lnTo>
                  <a:pt x="68580" y="0"/>
                </a:lnTo>
                <a:lnTo>
                  <a:pt x="76200" y="0"/>
                </a:lnTo>
                <a:lnTo>
                  <a:pt x="83820" y="0"/>
                </a:lnTo>
                <a:lnTo>
                  <a:pt x="91440" y="7620"/>
                </a:lnTo>
                <a:lnTo>
                  <a:pt x="99060" y="7620"/>
                </a:lnTo>
                <a:lnTo>
                  <a:pt x="106680" y="15240"/>
                </a:lnTo>
                <a:lnTo>
                  <a:pt x="114300" y="15240"/>
                </a:lnTo>
                <a:lnTo>
                  <a:pt x="114300" y="22860"/>
                </a:lnTo>
                <a:lnTo>
                  <a:pt x="114300" y="30480"/>
                </a:lnTo>
                <a:lnTo>
                  <a:pt x="114300" y="38100"/>
                </a:lnTo>
                <a:lnTo>
                  <a:pt x="114300" y="45720"/>
                </a:lnTo>
                <a:lnTo>
                  <a:pt x="114300" y="53340"/>
                </a:lnTo>
                <a:lnTo>
                  <a:pt x="106680" y="60960"/>
                </a:lnTo>
                <a:lnTo>
                  <a:pt x="99060" y="68580"/>
                </a:lnTo>
                <a:lnTo>
                  <a:pt x="83820" y="76200"/>
                </a:lnTo>
                <a:lnTo>
                  <a:pt x="76200" y="83820"/>
                </a:lnTo>
                <a:lnTo>
                  <a:pt x="60960" y="91440"/>
                </a:lnTo>
                <a:lnTo>
                  <a:pt x="53340" y="99060"/>
                </a:lnTo>
                <a:lnTo>
                  <a:pt x="38100" y="106680"/>
                </a:lnTo>
                <a:lnTo>
                  <a:pt x="30480" y="114300"/>
                </a:lnTo>
                <a:lnTo>
                  <a:pt x="22860" y="114300"/>
                </a:lnTo>
                <a:lnTo>
                  <a:pt x="15240" y="121920"/>
                </a:lnTo>
                <a:lnTo>
                  <a:pt x="15240" y="129540"/>
                </a:lnTo>
                <a:lnTo>
                  <a:pt x="15240" y="129540"/>
                </a:lnTo>
                <a:lnTo>
                  <a:pt x="30480" y="129540"/>
                </a:lnTo>
                <a:lnTo>
                  <a:pt x="38100" y="137160"/>
                </a:lnTo>
                <a:lnTo>
                  <a:pt x="53340" y="137160"/>
                </a:lnTo>
                <a:lnTo>
                  <a:pt x="68580" y="144780"/>
                </a:lnTo>
                <a:lnTo>
                  <a:pt x="91440" y="144780"/>
                </a:lnTo>
                <a:lnTo>
                  <a:pt x="106680" y="144780"/>
                </a:lnTo>
                <a:lnTo>
                  <a:pt x="129540" y="144780"/>
                </a:lnTo>
                <a:lnTo>
                  <a:pt x="152400" y="152400"/>
                </a:lnTo>
                <a:lnTo>
                  <a:pt x="167640" y="152400"/>
                </a:lnTo>
                <a:lnTo>
                  <a:pt x="198120" y="152400"/>
                </a:lnTo>
                <a:lnTo>
                  <a:pt x="19812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Volume of Pyramids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3569" name="Rectangle 15"/>
          <p:cNvSpPr>
            <a:spLocks noChangeArrowheads="1"/>
          </p:cNvSpPr>
          <p:nvPr/>
        </p:nvSpPr>
        <p:spPr bwMode="auto">
          <a:xfrm>
            <a:off x="228600" y="914400"/>
            <a:ext cx="8610600" cy="2286000"/>
          </a:xfrm>
          <a:prstGeom prst="rect">
            <a:avLst/>
          </a:prstGeom>
          <a:solidFill>
            <a:srgbClr val="FFFF66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Text Box 16"/>
          <p:cNvSpPr txBox="1">
            <a:spLocks noChangeArrowheads="1"/>
          </p:cNvSpPr>
          <p:nvPr/>
        </p:nvSpPr>
        <p:spPr bwMode="auto">
          <a:xfrm>
            <a:off x="304800" y="1066800"/>
            <a:ext cx="6477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THEOREM 11.8 – Volume of Pyramid</a:t>
            </a:r>
            <a:br>
              <a:rPr lang="en-US" sz="2400" b="1">
                <a:latin typeface="Times New Roman" pitchFamily="18" charset="0"/>
              </a:rPr>
            </a:br>
            <a:r>
              <a:rPr lang="en-US" sz="2400">
                <a:latin typeface="Times New Roman" pitchFamily="18" charset="0"/>
              </a:rPr>
              <a:t>The volume of a pyramid is one third the product of the area of a base and the height of the pyramid.</a:t>
            </a:r>
            <a:endParaRPr lang="en-US" sz="2400" b="1">
              <a:latin typeface="Times New Roman" pitchFamily="18" charset="0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938463" y="2209800"/>
          <a:ext cx="1252537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8" name="Equation" r:id="rId3" imgW="583920" imgH="393480" progId="Equation.3">
                  <p:embed/>
                </p:oleObj>
              </mc:Choice>
              <mc:Fallback>
                <p:oleObj name="Equation" r:id="rId3" imgW="5839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463" y="2209800"/>
                        <a:ext cx="1252537" cy="846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1143000"/>
            <a:ext cx="18351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81" name="Text Box 16"/>
          <p:cNvSpPr txBox="1">
            <a:spLocks noChangeArrowheads="1"/>
          </p:cNvSpPr>
          <p:nvPr/>
        </p:nvSpPr>
        <p:spPr bwMode="auto">
          <a:xfrm>
            <a:off x="152400" y="3352800"/>
            <a:ext cx="8839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The Pyramid arena in Memphis, TN has a base area of 300,000 ft</a:t>
            </a:r>
            <a:r>
              <a:rPr lang="en-US" sz="2400" b="1" baseline="30000">
                <a:latin typeface="Times New Roman" pitchFamily="18" charset="0"/>
              </a:rPr>
              <a:t>2</a:t>
            </a:r>
            <a:r>
              <a:rPr lang="en-US" sz="2400" b="1">
                <a:latin typeface="Times New Roman" pitchFamily="18" charset="0"/>
              </a:rPr>
              <a:t>.  Its height is 321 ft.  What is the volume of the pyramid?</a:t>
            </a:r>
            <a:endParaRPr lang="el-GR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1249680" y="4244340"/>
            <a:ext cx="320041" cy="297181"/>
          </a:xfrm>
          <a:custGeom>
            <a:avLst/>
            <a:gdLst/>
            <a:ahLst/>
            <a:cxnLst/>
            <a:rect l="0" t="0" r="0" b="0"/>
            <a:pathLst>
              <a:path w="320041" h="297181">
                <a:moveTo>
                  <a:pt x="30480" y="45720"/>
                </a:moveTo>
                <a:lnTo>
                  <a:pt x="3048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45720"/>
                </a:lnTo>
                <a:lnTo>
                  <a:pt x="30480" y="53340"/>
                </a:lnTo>
                <a:lnTo>
                  <a:pt x="30480" y="53340"/>
                </a:lnTo>
                <a:lnTo>
                  <a:pt x="30480" y="60960"/>
                </a:lnTo>
                <a:lnTo>
                  <a:pt x="30480" y="68580"/>
                </a:lnTo>
                <a:lnTo>
                  <a:pt x="30480" y="76200"/>
                </a:lnTo>
                <a:lnTo>
                  <a:pt x="30480" y="76200"/>
                </a:lnTo>
                <a:lnTo>
                  <a:pt x="22860" y="91440"/>
                </a:lnTo>
                <a:lnTo>
                  <a:pt x="22860" y="99060"/>
                </a:lnTo>
                <a:lnTo>
                  <a:pt x="22860" y="114300"/>
                </a:lnTo>
                <a:lnTo>
                  <a:pt x="22860" y="129540"/>
                </a:lnTo>
                <a:lnTo>
                  <a:pt x="22860" y="144780"/>
                </a:lnTo>
                <a:lnTo>
                  <a:pt x="15240" y="160020"/>
                </a:lnTo>
                <a:lnTo>
                  <a:pt x="15240" y="17526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0" y="251460"/>
                </a:lnTo>
                <a:lnTo>
                  <a:pt x="0" y="266700"/>
                </a:lnTo>
                <a:lnTo>
                  <a:pt x="0" y="274320"/>
                </a:lnTo>
                <a:lnTo>
                  <a:pt x="7620" y="281940"/>
                </a:lnTo>
                <a:lnTo>
                  <a:pt x="7620" y="289560"/>
                </a:lnTo>
                <a:lnTo>
                  <a:pt x="7620" y="297180"/>
                </a:lnTo>
                <a:lnTo>
                  <a:pt x="15240" y="297180"/>
                </a:lnTo>
                <a:lnTo>
                  <a:pt x="15240" y="297180"/>
                </a:lnTo>
                <a:lnTo>
                  <a:pt x="22860" y="297180"/>
                </a:lnTo>
                <a:lnTo>
                  <a:pt x="30480" y="289560"/>
                </a:lnTo>
                <a:lnTo>
                  <a:pt x="38100" y="281940"/>
                </a:lnTo>
                <a:lnTo>
                  <a:pt x="53340" y="274320"/>
                </a:lnTo>
                <a:lnTo>
                  <a:pt x="68580" y="259080"/>
                </a:lnTo>
                <a:lnTo>
                  <a:pt x="76200" y="251460"/>
                </a:lnTo>
                <a:lnTo>
                  <a:pt x="99060" y="236220"/>
                </a:lnTo>
                <a:lnTo>
                  <a:pt x="106680" y="220980"/>
                </a:lnTo>
                <a:lnTo>
                  <a:pt x="121920" y="205740"/>
                </a:lnTo>
                <a:lnTo>
                  <a:pt x="144780" y="182880"/>
                </a:lnTo>
                <a:lnTo>
                  <a:pt x="160020" y="167640"/>
                </a:lnTo>
                <a:lnTo>
                  <a:pt x="175260" y="144780"/>
                </a:lnTo>
                <a:lnTo>
                  <a:pt x="190500" y="129540"/>
                </a:lnTo>
                <a:lnTo>
                  <a:pt x="198120" y="114300"/>
                </a:lnTo>
                <a:lnTo>
                  <a:pt x="213360" y="91440"/>
                </a:lnTo>
                <a:lnTo>
                  <a:pt x="228600" y="76200"/>
                </a:lnTo>
                <a:lnTo>
                  <a:pt x="236220" y="68580"/>
                </a:lnTo>
                <a:lnTo>
                  <a:pt x="251460" y="53340"/>
                </a:lnTo>
                <a:lnTo>
                  <a:pt x="259080" y="38100"/>
                </a:lnTo>
                <a:lnTo>
                  <a:pt x="266700" y="30480"/>
                </a:lnTo>
                <a:lnTo>
                  <a:pt x="274320" y="22860"/>
                </a:lnTo>
                <a:lnTo>
                  <a:pt x="281940" y="15240"/>
                </a:lnTo>
                <a:lnTo>
                  <a:pt x="289560" y="7620"/>
                </a:lnTo>
                <a:lnTo>
                  <a:pt x="297180" y="0"/>
                </a:lnTo>
                <a:lnTo>
                  <a:pt x="304800" y="0"/>
                </a:lnTo>
                <a:lnTo>
                  <a:pt x="320040" y="0"/>
                </a:lnTo>
                <a:lnTo>
                  <a:pt x="3200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478280" y="441960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15240" y="2286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531620" y="445770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7620"/>
                </a:lnTo>
                <a:lnTo>
                  <a:pt x="83820" y="0"/>
                </a:lnTo>
                <a:lnTo>
                  <a:pt x="106680" y="0"/>
                </a:lnTo>
                <a:lnTo>
                  <a:pt x="137160" y="0"/>
                </a:lnTo>
                <a:lnTo>
                  <a:pt x="13716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2034540" y="4175760"/>
            <a:ext cx="7621" cy="190501"/>
          </a:xfrm>
          <a:custGeom>
            <a:avLst/>
            <a:gdLst/>
            <a:ahLst/>
            <a:cxnLst/>
            <a:rect l="0" t="0" r="0" b="0"/>
            <a:pathLst>
              <a:path w="7621" h="1905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7620" y="152400"/>
                </a:lnTo>
                <a:lnTo>
                  <a:pt x="7620" y="167640"/>
                </a:lnTo>
                <a:lnTo>
                  <a:pt x="7620" y="190500"/>
                </a:lnTo>
                <a:lnTo>
                  <a:pt x="762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874520" y="4373880"/>
            <a:ext cx="266701" cy="15241"/>
          </a:xfrm>
          <a:custGeom>
            <a:avLst/>
            <a:gdLst/>
            <a:ahLst/>
            <a:cxnLst/>
            <a:rect l="0" t="0" r="0" b="0"/>
            <a:pathLst>
              <a:path w="26670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91440" y="0"/>
                </a:lnTo>
                <a:lnTo>
                  <a:pt x="121920" y="0"/>
                </a:lnTo>
                <a:lnTo>
                  <a:pt x="152400" y="0"/>
                </a:lnTo>
                <a:lnTo>
                  <a:pt x="175260" y="0"/>
                </a:lnTo>
                <a:lnTo>
                  <a:pt x="198120" y="0"/>
                </a:lnTo>
                <a:lnTo>
                  <a:pt x="220980" y="7620"/>
                </a:lnTo>
                <a:lnTo>
                  <a:pt x="236220" y="7620"/>
                </a:lnTo>
                <a:lnTo>
                  <a:pt x="266700" y="7620"/>
                </a:lnTo>
                <a:lnTo>
                  <a:pt x="26670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927860" y="4472940"/>
            <a:ext cx="205741" cy="175261"/>
          </a:xfrm>
          <a:custGeom>
            <a:avLst/>
            <a:gdLst/>
            <a:ahLst/>
            <a:cxnLst/>
            <a:rect l="0" t="0" r="0" b="0"/>
            <a:pathLst>
              <a:path w="205741" h="175261">
                <a:moveTo>
                  <a:pt x="22860" y="30480"/>
                </a:moveTo>
                <a:lnTo>
                  <a:pt x="22860" y="30480"/>
                </a:lnTo>
                <a:lnTo>
                  <a:pt x="22860" y="22860"/>
                </a:lnTo>
                <a:lnTo>
                  <a:pt x="22860" y="2286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0"/>
                </a:lnTo>
                <a:lnTo>
                  <a:pt x="114300" y="0"/>
                </a:lnTo>
                <a:lnTo>
                  <a:pt x="12954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75260" y="15240"/>
                </a:lnTo>
                <a:lnTo>
                  <a:pt x="190500" y="15240"/>
                </a:lnTo>
                <a:lnTo>
                  <a:pt x="198120" y="15240"/>
                </a:lnTo>
                <a:lnTo>
                  <a:pt x="205740" y="22860"/>
                </a:lnTo>
                <a:lnTo>
                  <a:pt x="205740" y="22860"/>
                </a:lnTo>
                <a:lnTo>
                  <a:pt x="205740" y="22860"/>
                </a:lnTo>
                <a:lnTo>
                  <a:pt x="198120" y="30480"/>
                </a:lnTo>
                <a:lnTo>
                  <a:pt x="190500" y="30480"/>
                </a:lnTo>
                <a:lnTo>
                  <a:pt x="182880" y="38100"/>
                </a:lnTo>
                <a:lnTo>
                  <a:pt x="167640" y="38100"/>
                </a:lnTo>
                <a:lnTo>
                  <a:pt x="152400" y="45720"/>
                </a:lnTo>
                <a:lnTo>
                  <a:pt x="129540" y="45720"/>
                </a:lnTo>
                <a:lnTo>
                  <a:pt x="114300" y="53340"/>
                </a:lnTo>
                <a:lnTo>
                  <a:pt x="99060" y="53340"/>
                </a:lnTo>
                <a:lnTo>
                  <a:pt x="83820" y="60960"/>
                </a:lnTo>
                <a:lnTo>
                  <a:pt x="76200" y="60960"/>
                </a:lnTo>
                <a:lnTo>
                  <a:pt x="60960" y="68580"/>
                </a:lnTo>
                <a:lnTo>
                  <a:pt x="60960" y="68580"/>
                </a:lnTo>
                <a:lnTo>
                  <a:pt x="53340" y="76200"/>
                </a:lnTo>
                <a:lnTo>
                  <a:pt x="60960" y="83820"/>
                </a:lnTo>
                <a:lnTo>
                  <a:pt x="60960" y="83820"/>
                </a:lnTo>
                <a:lnTo>
                  <a:pt x="68580" y="91440"/>
                </a:lnTo>
                <a:lnTo>
                  <a:pt x="83820" y="99060"/>
                </a:lnTo>
                <a:lnTo>
                  <a:pt x="106680" y="106680"/>
                </a:lnTo>
                <a:lnTo>
                  <a:pt x="121920" y="114300"/>
                </a:lnTo>
                <a:lnTo>
                  <a:pt x="137160" y="121920"/>
                </a:lnTo>
                <a:lnTo>
                  <a:pt x="160020" y="129540"/>
                </a:lnTo>
                <a:lnTo>
                  <a:pt x="175260" y="144780"/>
                </a:lnTo>
                <a:lnTo>
                  <a:pt x="182880" y="144780"/>
                </a:lnTo>
                <a:lnTo>
                  <a:pt x="198120" y="152400"/>
                </a:lnTo>
                <a:lnTo>
                  <a:pt x="198120" y="160020"/>
                </a:lnTo>
                <a:lnTo>
                  <a:pt x="198120" y="167640"/>
                </a:lnTo>
                <a:lnTo>
                  <a:pt x="198120" y="167640"/>
                </a:lnTo>
                <a:lnTo>
                  <a:pt x="190500" y="167640"/>
                </a:lnTo>
                <a:lnTo>
                  <a:pt x="182880" y="175260"/>
                </a:lnTo>
                <a:lnTo>
                  <a:pt x="167640" y="175260"/>
                </a:lnTo>
                <a:lnTo>
                  <a:pt x="152400" y="167640"/>
                </a:lnTo>
                <a:lnTo>
                  <a:pt x="129540" y="167640"/>
                </a:lnTo>
                <a:lnTo>
                  <a:pt x="106680" y="167640"/>
                </a:lnTo>
                <a:lnTo>
                  <a:pt x="91440" y="167640"/>
                </a:lnTo>
                <a:lnTo>
                  <a:pt x="68580" y="160020"/>
                </a:lnTo>
                <a:lnTo>
                  <a:pt x="53340" y="152400"/>
                </a:lnTo>
                <a:lnTo>
                  <a:pt x="38100" y="144780"/>
                </a:lnTo>
                <a:lnTo>
                  <a:pt x="22860" y="14478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377440" y="4358640"/>
            <a:ext cx="30481" cy="228601"/>
          </a:xfrm>
          <a:custGeom>
            <a:avLst/>
            <a:gdLst/>
            <a:ahLst/>
            <a:cxnLst/>
            <a:rect l="0" t="0" r="0" b="0"/>
            <a:pathLst>
              <a:path w="30481" h="228601">
                <a:moveTo>
                  <a:pt x="7620" y="0"/>
                </a:move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76200"/>
                </a:lnTo>
                <a:lnTo>
                  <a:pt x="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15240" y="205740"/>
                </a:lnTo>
                <a:lnTo>
                  <a:pt x="15240" y="213360"/>
                </a:lnTo>
                <a:lnTo>
                  <a:pt x="22860" y="220980"/>
                </a:lnTo>
                <a:lnTo>
                  <a:pt x="30480" y="228600"/>
                </a:lnTo>
                <a:lnTo>
                  <a:pt x="3048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2331720" y="4267200"/>
            <a:ext cx="320041" cy="312421"/>
          </a:xfrm>
          <a:custGeom>
            <a:avLst/>
            <a:gdLst/>
            <a:ahLst/>
            <a:cxnLst/>
            <a:rect l="0" t="0" r="0" b="0"/>
            <a:pathLst>
              <a:path w="320041" h="312421">
                <a:moveTo>
                  <a:pt x="22860" y="76200"/>
                </a:moveTo>
                <a:lnTo>
                  <a:pt x="15240" y="68580"/>
                </a:lnTo>
                <a:lnTo>
                  <a:pt x="7620" y="53340"/>
                </a:lnTo>
                <a:lnTo>
                  <a:pt x="762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2286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29540" y="0"/>
                </a:lnTo>
                <a:lnTo>
                  <a:pt x="152400" y="0"/>
                </a:lnTo>
                <a:lnTo>
                  <a:pt x="175260" y="0"/>
                </a:lnTo>
                <a:lnTo>
                  <a:pt x="198120" y="0"/>
                </a:lnTo>
                <a:lnTo>
                  <a:pt x="213360" y="7620"/>
                </a:lnTo>
                <a:lnTo>
                  <a:pt x="228600" y="7620"/>
                </a:lnTo>
                <a:lnTo>
                  <a:pt x="243840" y="15240"/>
                </a:lnTo>
                <a:lnTo>
                  <a:pt x="251460" y="22860"/>
                </a:lnTo>
                <a:lnTo>
                  <a:pt x="251460" y="22860"/>
                </a:lnTo>
                <a:lnTo>
                  <a:pt x="251460" y="30480"/>
                </a:lnTo>
                <a:lnTo>
                  <a:pt x="251460" y="38100"/>
                </a:lnTo>
                <a:lnTo>
                  <a:pt x="243840" y="45720"/>
                </a:lnTo>
                <a:lnTo>
                  <a:pt x="236220" y="45720"/>
                </a:lnTo>
                <a:lnTo>
                  <a:pt x="220980" y="53340"/>
                </a:lnTo>
                <a:lnTo>
                  <a:pt x="205740" y="60960"/>
                </a:lnTo>
                <a:lnTo>
                  <a:pt x="190500" y="68580"/>
                </a:lnTo>
                <a:lnTo>
                  <a:pt x="167640" y="68580"/>
                </a:lnTo>
                <a:lnTo>
                  <a:pt x="152400" y="76200"/>
                </a:lnTo>
                <a:lnTo>
                  <a:pt x="144780" y="83820"/>
                </a:lnTo>
                <a:lnTo>
                  <a:pt x="129540" y="91440"/>
                </a:lnTo>
                <a:lnTo>
                  <a:pt x="121920" y="99060"/>
                </a:lnTo>
                <a:lnTo>
                  <a:pt x="121920" y="106680"/>
                </a:lnTo>
                <a:lnTo>
                  <a:pt x="121920" y="114300"/>
                </a:lnTo>
                <a:lnTo>
                  <a:pt x="121920" y="121920"/>
                </a:lnTo>
                <a:lnTo>
                  <a:pt x="137160" y="129540"/>
                </a:lnTo>
                <a:lnTo>
                  <a:pt x="144780" y="144780"/>
                </a:lnTo>
                <a:lnTo>
                  <a:pt x="160020" y="152400"/>
                </a:lnTo>
                <a:lnTo>
                  <a:pt x="182880" y="167640"/>
                </a:lnTo>
                <a:lnTo>
                  <a:pt x="205740" y="175260"/>
                </a:lnTo>
                <a:lnTo>
                  <a:pt x="228600" y="182880"/>
                </a:lnTo>
                <a:lnTo>
                  <a:pt x="251460" y="198120"/>
                </a:lnTo>
                <a:lnTo>
                  <a:pt x="274320" y="213360"/>
                </a:lnTo>
                <a:lnTo>
                  <a:pt x="297180" y="228600"/>
                </a:lnTo>
                <a:lnTo>
                  <a:pt x="304800" y="236220"/>
                </a:lnTo>
                <a:lnTo>
                  <a:pt x="312420" y="251460"/>
                </a:lnTo>
                <a:lnTo>
                  <a:pt x="320040" y="259080"/>
                </a:lnTo>
                <a:lnTo>
                  <a:pt x="312420" y="266700"/>
                </a:lnTo>
                <a:lnTo>
                  <a:pt x="312420" y="274320"/>
                </a:lnTo>
                <a:lnTo>
                  <a:pt x="297180" y="289560"/>
                </a:lnTo>
                <a:lnTo>
                  <a:pt x="289560" y="289560"/>
                </a:lnTo>
                <a:lnTo>
                  <a:pt x="266700" y="297180"/>
                </a:lnTo>
                <a:lnTo>
                  <a:pt x="243840" y="304800"/>
                </a:lnTo>
                <a:lnTo>
                  <a:pt x="220980" y="304800"/>
                </a:lnTo>
                <a:lnTo>
                  <a:pt x="198120" y="312420"/>
                </a:lnTo>
                <a:lnTo>
                  <a:pt x="175260" y="312420"/>
                </a:lnTo>
                <a:lnTo>
                  <a:pt x="152400" y="312420"/>
                </a:lnTo>
                <a:lnTo>
                  <a:pt x="137160" y="312420"/>
                </a:lnTo>
                <a:lnTo>
                  <a:pt x="114300" y="312420"/>
                </a:lnTo>
                <a:lnTo>
                  <a:pt x="99060" y="312420"/>
                </a:lnTo>
                <a:lnTo>
                  <a:pt x="91440" y="312420"/>
                </a:lnTo>
                <a:lnTo>
                  <a:pt x="76200" y="312420"/>
                </a:lnTo>
                <a:lnTo>
                  <a:pt x="76200" y="3124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773680" y="4251960"/>
            <a:ext cx="213361" cy="327661"/>
          </a:xfrm>
          <a:custGeom>
            <a:avLst/>
            <a:gdLst/>
            <a:ahLst/>
            <a:cxnLst/>
            <a:rect l="0" t="0" r="0" b="0"/>
            <a:pathLst>
              <a:path w="213361" h="327661">
                <a:moveTo>
                  <a:pt x="22860" y="0"/>
                </a:move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762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82880"/>
                </a:lnTo>
                <a:lnTo>
                  <a:pt x="762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7620" y="259080"/>
                </a:lnTo>
                <a:lnTo>
                  <a:pt x="7620" y="266700"/>
                </a:lnTo>
                <a:lnTo>
                  <a:pt x="7620" y="281940"/>
                </a:lnTo>
                <a:lnTo>
                  <a:pt x="0" y="289560"/>
                </a:lnTo>
                <a:lnTo>
                  <a:pt x="0" y="289560"/>
                </a:lnTo>
                <a:lnTo>
                  <a:pt x="0" y="297180"/>
                </a:lnTo>
                <a:lnTo>
                  <a:pt x="0" y="297180"/>
                </a:lnTo>
                <a:lnTo>
                  <a:pt x="0" y="297180"/>
                </a:lnTo>
                <a:lnTo>
                  <a:pt x="7620" y="289560"/>
                </a:lnTo>
                <a:lnTo>
                  <a:pt x="7620" y="289560"/>
                </a:lnTo>
                <a:lnTo>
                  <a:pt x="15240" y="281940"/>
                </a:lnTo>
                <a:lnTo>
                  <a:pt x="22860" y="266700"/>
                </a:lnTo>
                <a:lnTo>
                  <a:pt x="30480" y="259080"/>
                </a:lnTo>
                <a:lnTo>
                  <a:pt x="38100" y="243840"/>
                </a:lnTo>
                <a:lnTo>
                  <a:pt x="53340" y="236220"/>
                </a:lnTo>
                <a:lnTo>
                  <a:pt x="60960" y="220980"/>
                </a:lnTo>
                <a:lnTo>
                  <a:pt x="76200" y="220980"/>
                </a:lnTo>
                <a:lnTo>
                  <a:pt x="91440" y="213360"/>
                </a:lnTo>
                <a:lnTo>
                  <a:pt x="99060" y="205740"/>
                </a:lnTo>
                <a:lnTo>
                  <a:pt x="114300" y="198120"/>
                </a:lnTo>
                <a:lnTo>
                  <a:pt x="121920" y="198120"/>
                </a:lnTo>
                <a:lnTo>
                  <a:pt x="137160" y="198120"/>
                </a:lnTo>
                <a:lnTo>
                  <a:pt x="144780" y="198120"/>
                </a:lnTo>
                <a:lnTo>
                  <a:pt x="152400" y="205740"/>
                </a:lnTo>
                <a:lnTo>
                  <a:pt x="160020" y="213360"/>
                </a:lnTo>
                <a:lnTo>
                  <a:pt x="160020" y="213360"/>
                </a:lnTo>
                <a:lnTo>
                  <a:pt x="167640" y="220980"/>
                </a:lnTo>
                <a:lnTo>
                  <a:pt x="175260" y="236220"/>
                </a:lnTo>
                <a:lnTo>
                  <a:pt x="182880" y="243840"/>
                </a:lnTo>
                <a:lnTo>
                  <a:pt x="182880" y="251460"/>
                </a:lnTo>
                <a:lnTo>
                  <a:pt x="190500" y="266700"/>
                </a:lnTo>
                <a:lnTo>
                  <a:pt x="198120" y="281940"/>
                </a:lnTo>
                <a:lnTo>
                  <a:pt x="198120" y="289560"/>
                </a:lnTo>
                <a:lnTo>
                  <a:pt x="205740" y="304800"/>
                </a:lnTo>
                <a:lnTo>
                  <a:pt x="213360" y="327660"/>
                </a:lnTo>
                <a:lnTo>
                  <a:pt x="213360" y="3276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535680" y="4305300"/>
            <a:ext cx="53341" cy="190501"/>
          </a:xfrm>
          <a:custGeom>
            <a:avLst/>
            <a:gdLst/>
            <a:ahLst/>
            <a:cxnLst/>
            <a:rect l="0" t="0" r="0" b="0"/>
            <a:pathLst>
              <a:path w="53341" h="19050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76200"/>
                </a:lnTo>
                <a:lnTo>
                  <a:pt x="15240" y="83820"/>
                </a:lnTo>
                <a:lnTo>
                  <a:pt x="7620" y="9144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1920"/>
                </a:lnTo>
                <a:lnTo>
                  <a:pt x="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7620" y="182880"/>
                </a:lnTo>
                <a:lnTo>
                  <a:pt x="7620" y="182880"/>
                </a:lnTo>
                <a:lnTo>
                  <a:pt x="7620" y="190500"/>
                </a:lnTo>
                <a:lnTo>
                  <a:pt x="15240" y="190500"/>
                </a:lnTo>
                <a:lnTo>
                  <a:pt x="1524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512820" y="4221480"/>
            <a:ext cx="297181" cy="281941"/>
          </a:xfrm>
          <a:custGeom>
            <a:avLst/>
            <a:gdLst/>
            <a:ahLst/>
            <a:cxnLst/>
            <a:rect l="0" t="0" r="0" b="0"/>
            <a:pathLst>
              <a:path w="297181" h="281941">
                <a:moveTo>
                  <a:pt x="7620" y="60960"/>
                </a:moveTo>
                <a:lnTo>
                  <a:pt x="7620" y="53340"/>
                </a:lnTo>
                <a:lnTo>
                  <a:pt x="0" y="45720"/>
                </a:lnTo>
                <a:lnTo>
                  <a:pt x="0" y="38100"/>
                </a:lnTo>
                <a:lnTo>
                  <a:pt x="0" y="30480"/>
                </a:ln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7620"/>
                </a:lnTo>
                <a:lnTo>
                  <a:pt x="190500" y="7620"/>
                </a:lnTo>
                <a:lnTo>
                  <a:pt x="213360" y="15240"/>
                </a:lnTo>
                <a:lnTo>
                  <a:pt x="236220" y="22860"/>
                </a:lnTo>
                <a:lnTo>
                  <a:pt x="259080" y="22860"/>
                </a:lnTo>
                <a:lnTo>
                  <a:pt x="274320" y="30480"/>
                </a:lnTo>
                <a:lnTo>
                  <a:pt x="281940" y="38100"/>
                </a:lnTo>
                <a:lnTo>
                  <a:pt x="297180" y="38100"/>
                </a:lnTo>
                <a:lnTo>
                  <a:pt x="297180" y="45720"/>
                </a:lnTo>
                <a:lnTo>
                  <a:pt x="297180" y="53340"/>
                </a:lnTo>
                <a:lnTo>
                  <a:pt x="297180" y="53340"/>
                </a:lnTo>
                <a:lnTo>
                  <a:pt x="289560" y="60960"/>
                </a:lnTo>
                <a:lnTo>
                  <a:pt x="281940" y="60960"/>
                </a:lnTo>
                <a:lnTo>
                  <a:pt x="259080" y="60960"/>
                </a:lnTo>
                <a:lnTo>
                  <a:pt x="236220" y="68580"/>
                </a:lnTo>
                <a:lnTo>
                  <a:pt x="213360" y="68580"/>
                </a:lnTo>
                <a:lnTo>
                  <a:pt x="190500" y="76200"/>
                </a:lnTo>
                <a:lnTo>
                  <a:pt x="167640" y="83820"/>
                </a:lnTo>
                <a:lnTo>
                  <a:pt x="152400" y="83820"/>
                </a:lnTo>
                <a:lnTo>
                  <a:pt x="137160" y="91440"/>
                </a:lnTo>
                <a:lnTo>
                  <a:pt x="129540" y="99060"/>
                </a:lnTo>
                <a:lnTo>
                  <a:pt x="121920" y="106680"/>
                </a:lnTo>
                <a:lnTo>
                  <a:pt x="114300" y="114300"/>
                </a:lnTo>
                <a:lnTo>
                  <a:pt x="121920" y="121920"/>
                </a:lnTo>
                <a:lnTo>
                  <a:pt x="129540" y="129540"/>
                </a:lnTo>
                <a:lnTo>
                  <a:pt x="144780" y="144780"/>
                </a:lnTo>
                <a:lnTo>
                  <a:pt x="160020" y="160020"/>
                </a:lnTo>
                <a:lnTo>
                  <a:pt x="182880" y="167640"/>
                </a:lnTo>
                <a:lnTo>
                  <a:pt x="205740" y="182880"/>
                </a:lnTo>
                <a:lnTo>
                  <a:pt x="228600" y="190500"/>
                </a:lnTo>
                <a:lnTo>
                  <a:pt x="251460" y="205740"/>
                </a:lnTo>
                <a:lnTo>
                  <a:pt x="266700" y="213360"/>
                </a:lnTo>
                <a:lnTo>
                  <a:pt x="281940" y="228600"/>
                </a:lnTo>
                <a:lnTo>
                  <a:pt x="297180" y="236220"/>
                </a:lnTo>
                <a:lnTo>
                  <a:pt x="297180" y="243840"/>
                </a:lnTo>
                <a:lnTo>
                  <a:pt x="297180" y="251460"/>
                </a:lnTo>
                <a:lnTo>
                  <a:pt x="297180" y="259080"/>
                </a:lnTo>
                <a:lnTo>
                  <a:pt x="289560" y="266700"/>
                </a:lnTo>
                <a:lnTo>
                  <a:pt x="266700" y="266700"/>
                </a:lnTo>
                <a:lnTo>
                  <a:pt x="251460" y="266700"/>
                </a:lnTo>
                <a:lnTo>
                  <a:pt x="228600" y="274320"/>
                </a:lnTo>
                <a:lnTo>
                  <a:pt x="205740" y="274320"/>
                </a:lnTo>
                <a:lnTo>
                  <a:pt x="182880" y="274320"/>
                </a:lnTo>
                <a:lnTo>
                  <a:pt x="160020" y="274320"/>
                </a:lnTo>
                <a:lnTo>
                  <a:pt x="137160" y="274320"/>
                </a:lnTo>
                <a:lnTo>
                  <a:pt x="114300" y="274320"/>
                </a:lnTo>
                <a:lnTo>
                  <a:pt x="99060" y="281940"/>
                </a:lnTo>
                <a:lnTo>
                  <a:pt x="83820" y="281940"/>
                </a:lnTo>
                <a:lnTo>
                  <a:pt x="68580" y="274320"/>
                </a:lnTo>
                <a:lnTo>
                  <a:pt x="68580" y="274320"/>
                </a:lnTo>
                <a:lnTo>
                  <a:pt x="60960" y="274320"/>
                </a:lnTo>
                <a:lnTo>
                  <a:pt x="60960" y="2743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3863340" y="4366260"/>
            <a:ext cx="228601" cy="38101"/>
          </a:xfrm>
          <a:custGeom>
            <a:avLst/>
            <a:gdLst/>
            <a:ahLst/>
            <a:cxnLst/>
            <a:rect l="0" t="0" r="0" b="0"/>
            <a:pathLst>
              <a:path w="228601" h="38101">
                <a:moveTo>
                  <a:pt x="0" y="30480"/>
                </a:moveTo>
                <a:lnTo>
                  <a:pt x="0" y="22860"/>
                </a:lnTo>
                <a:lnTo>
                  <a:pt x="762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7620"/>
                </a:lnTo>
                <a:lnTo>
                  <a:pt x="99060" y="7620"/>
                </a:lnTo>
                <a:lnTo>
                  <a:pt x="121920" y="7620"/>
                </a:lnTo>
                <a:lnTo>
                  <a:pt x="144780" y="15240"/>
                </a:lnTo>
                <a:lnTo>
                  <a:pt x="160020" y="15240"/>
                </a:lnTo>
                <a:lnTo>
                  <a:pt x="182880" y="22860"/>
                </a:lnTo>
                <a:lnTo>
                  <a:pt x="198120" y="30480"/>
                </a:lnTo>
                <a:lnTo>
                  <a:pt x="205740" y="30480"/>
                </a:lnTo>
                <a:lnTo>
                  <a:pt x="228600" y="38100"/>
                </a:lnTo>
                <a:lnTo>
                  <a:pt x="22860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3886200" y="4434840"/>
            <a:ext cx="137161" cy="15241"/>
          </a:xfrm>
          <a:custGeom>
            <a:avLst/>
            <a:gdLst/>
            <a:ahLst/>
            <a:cxnLst/>
            <a:rect l="0" t="0" r="0" b="0"/>
            <a:pathLst>
              <a:path w="137161" h="1524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15240"/>
                </a:lnTo>
                <a:lnTo>
                  <a:pt x="76200" y="15240"/>
                </a:lnTo>
                <a:lnTo>
                  <a:pt x="99060" y="15240"/>
                </a:lnTo>
                <a:lnTo>
                  <a:pt x="114300" y="15240"/>
                </a:lnTo>
                <a:lnTo>
                  <a:pt x="137160" y="15240"/>
                </a:lnTo>
                <a:lnTo>
                  <a:pt x="13716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183380" y="4274820"/>
            <a:ext cx="190501" cy="190501"/>
          </a:xfrm>
          <a:custGeom>
            <a:avLst/>
            <a:gdLst/>
            <a:ahLst/>
            <a:cxnLst/>
            <a:rect l="0" t="0" r="0" b="0"/>
            <a:pathLst>
              <a:path w="190501" h="190501">
                <a:moveTo>
                  <a:pt x="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4572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0"/>
                </a:lnTo>
                <a:lnTo>
                  <a:pt x="121920" y="0"/>
                </a:lnTo>
                <a:lnTo>
                  <a:pt x="137160" y="7620"/>
                </a:lnTo>
                <a:lnTo>
                  <a:pt x="152400" y="7620"/>
                </a:lnTo>
                <a:lnTo>
                  <a:pt x="160020" y="15240"/>
                </a:lnTo>
                <a:lnTo>
                  <a:pt x="175260" y="1524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90500" y="22860"/>
                </a:lnTo>
                <a:lnTo>
                  <a:pt x="190500" y="30480"/>
                </a:lnTo>
                <a:lnTo>
                  <a:pt x="190500" y="30480"/>
                </a:lnTo>
                <a:lnTo>
                  <a:pt x="182880" y="30480"/>
                </a:lnTo>
                <a:lnTo>
                  <a:pt x="175260" y="38100"/>
                </a:lnTo>
                <a:lnTo>
                  <a:pt x="167640" y="38100"/>
                </a:lnTo>
                <a:lnTo>
                  <a:pt x="152400" y="38100"/>
                </a:lnTo>
                <a:lnTo>
                  <a:pt x="137160" y="38100"/>
                </a:lnTo>
                <a:lnTo>
                  <a:pt x="121920" y="45720"/>
                </a:lnTo>
                <a:lnTo>
                  <a:pt x="106680" y="45720"/>
                </a:lnTo>
                <a:lnTo>
                  <a:pt x="99060" y="53340"/>
                </a:lnTo>
                <a:lnTo>
                  <a:pt x="83820" y="53340"/>
                </a:lnTo>
                <a:lnTo>
                  <a:pt x="76200" y="60960"/>
                </a:lnTo>
                <a:lnTo>
                  <a:pt x="76200" y="68580"/>
                </a:lnTo>
                <a:lnTo>
                  <a:pt x="76200" y="76200"/>
                </a:lnTo>
                <a:lnTo>
                  <a:pt x="76200" y="76200"/>
                </a:lnTo>
                <a:lnTo>
                  <a:pt x="83820" y="91440"/>
                </a:lnTo>
                <a:lnTo>
                  <a:pt x="91440" y="99060"/>
                </a:lnTo>
                <a:lnTo>
                  <a:pt x="99060" y="106680"/>
                </a:lnTo>
                <a:lnTo>
                  <a:pt x="114300" y="114300"/>
                </a:lnTo>
                <a:lnTo>
                  <a:pt x="129540" y="12192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67640" y="144780"/>
                </a:lnTo>
                <a:lnTo>
                  <a:pt x="175260" y="152400"/>
                </a:lnTo>
                <a:lnTo>
                  <a:pt x="182880" y="160020"/>
                </a:lnTo>
                <a:lnTo>
                  <a:pt x="182880" y="167640"/>
                </a:lnTo>
                <a:lnTo>
                  <a:pt x="182880" y="175260"/>
                </a:lnTo>
                <a:lnTo>
                  <a:pt x="182880" y="175260"/>
                </a:lnTo>
                <a:lnTo>
                  <a:pt x="175260" y="182880"/>
                </a:lnTo>
                <a:lnTo>
                  <a:pt x="167640" y="182880"/>
                </a:lnTo>
                <a:lnTo>
                  <a:pt x="152400" y="182880"/>
                </a:lnTo>
                <a:lnTo>
                  <a:pt x="144780" y="182880"/>
                </a:lnTo>
                <a:lnTo>
                  <a:pt x="121920" y="190500"/>
                </a:lnTo>
                <a:lnTo>
                  <a:pt x="99060" y="190500"/>
                </a:lnTo>
                <a:lnTo>
                  <a:pt x="83820" y="190500"/>
                </a:lnTo>
                <a:lnTo>
                  <a:pt x="68580" y="190500"/>
                </a:lnTo>
                <a:lnTo>
                  <a:pt x="45720" y="182880"/>
                </a:lnTo>
                <a:lnTo>
                  <a:pt x="30480" y="182880"/>
                </a:lnTo>
                <a:lnTo>
                  <a:pt x="15240" y="182880"/>
                </a:lnTo>
                <a:lnTo>
                  <a:pt x="7620" y="182880"/>
                </a:lnTo>
                <a:lnTo>
                  <a:pt x="7620" y="18288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4373880" y="4267200"/>
            <a:ext cx="198121" cy="160021"/>
          </a:xfrm>
          <a:custGeom>
            <a:avLst/>
            <a:gdLst/>
            <a:ahLst/>
            <a:cxnLst/>
            <a:rect l="0" t="0" r="0" b="0"/>
            <a:pathLst>
              <a:path w="198121" h="160021">
                <a:moveTo>
                  <a:pt x="121920" y="15240"/>
                </a:moveTo>
                <a:lnTo>
                  <a:pt x="114300" y="15240"/>
                </a:lnTo>
                <a:lnTo>
                  <a:pt x="106680" y="7620"/>
                </a:lnTo>
                <a:lnTo>
                  <a:pt x="106680" y="0"/>
                </a:lnTo>
                <a:lnTo>
                  <a:pt x="91440" y="0"/>
                </a:ln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8100" y="144780"/>
                </a:lnTo>
                <a:lnTo>
                  <a:pt x="60960" y="152400"/>
                </a:lnTo>
                <a:lnTo>
                  <a:pt x="76200" y="160020"/>
                </a:lnTo>
                <a:lnTo>
                  <a:pt x="99060" y="160020"/>
                </a:lnTo>
                <a:lnTo>
                  <a:pt x="121920" y="160020"/>
                </a:lnTo>
                <a:lnTo>
                  <a:pt x="137160" y="160020"/>
                </a:lnTo>
                <a:lnTo>
                  <a:pt x="160020" y="152400"/>
                </a:lnTo>
                <a:lnTo>
                  <a:pt x="175260" y="144780"/>
                </a:lnTo>
                <a:lnTo>
                  <a:pt x="182880" y="137160"/>
                </a:lnTo>
                <a:lnTo>
                  <a:pt x="198120" y="129540"/>
                </a:lnTo>
                <a:lnTo>
                  <a:pt x="198120" y="114300"/>
                </a:lnTo>
                <a:lnTo>
                  <a:pt x="198120" y="99060"/>
                </a:lnTo>
                <a:lnTo>
                  <a:pt x="198120" y="83820"/>
                </a:lnTo>
                <a:lnTo>
                  <a:pt x="190500" y="68580"/>
                </a:lnTo>
                <a:lnTo>
                  <a:pt x="182880" y="60960"/>
                </a:lnTo>
                <a:lnTo>
                  <a:pt x="175260" y="45720"/>
                </a:lnTo>
                <a:lnTo>
                  <a:pt x="160020" y="38100"/>
                </a:lnTo>
                <a:lnTo>
                  <a:pt x="152400" y="30480"/>
                </a:lnTo>
                <a:lnTo>
                  <a:pt x="137160" y="22860"/>
                </a:lnTo>
                <a:lnTo>
                  <a:pt x="121920" y="1524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1440" y="15240"/>
                </a:lnTo>
                <a:lnTo>
                  <a:pt x="9144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4579620" y="426720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91440" y="22860"/>
                </a:moveTo>
                <a:lnTo>
                  <a:pt x="83820" y="15240"/>
                </a:lnTo>
                <a:lnTo>
                  <a:pt x="76200" y="7620"/>
                </a:lnTo>
                <a:lnTo>
                  <a:pt x="68580" y="7620"/>
                </a:lnTo>
                <a:lnTo>
                  <a:pt x="60960" y="0"/>
                </a:lnTo>
                <a:lnTo>
                  <a:pt x="53340" y="7620"/>
                </a:lnTo>
                <a:lnTo>
                  <a:pt x="4572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0480"/>
                </a:lnTo>
                <a:lnTo>
                  <a:pt x="7620" y="4572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7620" y="99060"/>
                </a:lnTo>
                <a:lnTo>
                  <a:pt x="15240" y="114300"/>
                </a:lnTo>
                <a:lnTo>
                  <a:pt x="22860" y="129540"/>
                </a:lnTo>
                <a:lnTo>
                  <a:pt x="38100" y="137160"/>
                </a:lnTo>
                <a:lnTo>
                  <a:pt x="53340" y="152400"/>
                </a:lnTo>
                <a:lnTo>
                  <a:pt x="68580" y="160020"/>
                </a:lnTo>
                <a:lnTo>
                  <a:pt x="83820" y="167640"/>
                </a:lnTo>
                <a:lnTo>
                  <a:pt x="99060" y="167640"/>
                </a:lnTo>
                <a:lnTo>
                  <a:pt x="114300" y="167640"/>
                </a:lnTo>
                <a:lnTo>
                  <a:pt x="121920" y="167640"/>
                </a:lnTo>
                <a:lnTo>
                  <a:pt x="137160" y="160020"/>
                </a:lnTo>
                <a:lnTo>
                  <a:pt x="144780" y="152400"/>
                </a:lnTo>
                <a:lnTo>
                  <a:pt x="152400" y="144780"/>
                </a:lnTo>
                <a:lnTo>
                  <a:pt x="152400" y="129540"/>
                </a:lnTo>
                <a:lnTo>
                  <a:pt x="152400" y="114300"/>
                </a:lnTo>
                <a:lnTo>
                  <a:pt x="144780" y="99060"/>
                </a:lnTo>
                <a:lnTo>
                  <a:pt x="144780" y="83820"/>
                </a:lnTo>
                <a:lnTo>
                  <a:pt x="129540" y="68580"/>
                </a:lnTo>
                <a:lnTo>
                  <a:pt x="114300" y="53340"/>
                </a:lnTo>
                <a:lnTo>
                  <a:pt x="106680" y="45720"/>
                </a:lnTo>
                <a:lnTo>
                  <a:pt x="91440" y="30480"/>
                </a:lnTo>
                <a:lnTo>
                  <a:pt x="76200" y="22860"/>
                </a:lnTo>
                <a:lnTo>
                  <a:pt x="68580" y="22860"/>
                </a:lnTo>
                <a:lnTo>
                  <a:pt x="60960" y="2286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4770120" y="4419600"/>
            <a:ext cx="68581" cy="129541"/>
          </a:xfrm>
          <a:custGeom>
            <a:avLst/>
            <a:gdLst/>
            <a:ahLst/>
            <a:cxnLst/>
            <a:rect l="0" t="0" r="0" b="0"/>
            <a:pathLst>
              <a:path w="68581" h="12954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30480"/>
                </a:lnTo>
                <a:lnTo>
                  <a:pt x="38100" y="45720"/>
                </a:lnTo>
                <a:lnTo>
                  <a:pt x="45720" y="53340"/>
                </a:lnTo>
                <a:lnTo>
                  <a:pt x="53340" y="68580"/>
                </a:lnTo>
                <a:lnTo>
                  <a:pt x="60960" y="76200"/>
                </a:lnTo>
                <a:lnTo>
                  <a:pt x="68580" y="91440"/>
                </a:lnTo>
                <a:lnTo>
                  <a:pt x="68580" y="99060"/>
                </a:lnTo>
                <a:lnTo>
                  <a:pt x="68580" y="114300"/>
                </a:lnTo>
                <a:lnTo>
                  <a:pt x="68580" y="114300"/>
                </a:lnTo>
                <a:lnTo>
                  <a:pt x="60960" y="121920"/>
                </a:lnTo>
                <a:lnTo>
                  <a:pt x="53340" y="129540"/>
                </a:lnTo>
                <a:lnTo>
                  <a:pt x="38100" y="129540"/>
                </a:lnTo>
                <a:lnTo>
                  <a:pt x="30480" y="129540"/>
                </a:lnTo>
                <a:lnTo>
                  <a:pt x="7620" y="129540"/>
                </a:lnTo>
                <a:lnTo>
                  <a:pt x="7620" y="1295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4831080" y="4229100"/>
            <a:ext cx="198121" cy="182881"/>
          </a:xfrm>
          <a:custGeom>
            <a:avLst/>
            <a:gdLst/>
            <a:ahLst/>
            <a:cxnLst/>
            <a:rect l="0" t="0" r="0" b="0"/>
            <a:pathLst>
              <a:path w="198121" h="182881">
                <a:moveTo>
                  <a:pt x="129540" y="53340"/>
                </a:moveTo>
                <a:lnTo>
                  <a:pt x="121920" y="45720"/>
                </a:lnTo>
                <a:lnTo>
                  <a:pt x="114300" y="38100"/>
                </a:lnTo>
                <a:lnTo>
                  <a:pt x="106680" y="38100"/>
                </a:lnTo>
                <a:lnTo>
                  <a:pt x="99060" y="38100"/>
                </a:lnTo>
                <a:lnTo>
                  <a:pt x="91440" y="30480"/>
                </a:lnTo>
                <a:lnTo>
                  <a:pt x="76200" y="38100"/>
                </a:lnTo>
                <a:lnTo>
                  <a:pt x="60960" y="38100"/>
                </a:lnTo>
                <a:lnTo>
                  <a:pt x="53340" y="45720"/>
                </a:lnTo>
                <a:lnTo>
                  <a:pt x="45720" y="53340"/>
                </a:lnTo>
                <a:lnTo>
                  <a:pt x="30480" y="60960"/>
                </a:lnTo>
                <a:lnTo>
                  <a:pt x="22860" y="68580"/>
                </a:lnTo>
                <a:lnTo>
                  <a:pt x="15240" y="8382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21920"/>
                </a:lnTo>
                <a:lnTo>
                  <a:pt x="7620" y="129540"/>
                </a:lnTo>
                <a:lnTo>
                  <a:pt x="7620" y="144780"/>
                </a:lnTo>
                <a:lnTo>
                  <a:pt x="15240" y="152400"/>
                </a:lnTo>
                <a:lnTo>
                  <a:pt x="22860" y="160020"/>
                </a:lnTo>
                <a:lnTo>
                  <a:pt x="38100" y="167640"/>
                </a:lnTo>
                <a:lnTo>
                  <a:pt x="53340" y="175260"/>
                </a:lnTo>
                <a:lnTo>
                  <a:pt x="76200" y="175260"/>
                </a:lnTo>
                <a:lnTo>
                  <a:pt x="99060" y="182880"/>
                </a:lnTo>
                <a:lnTo>
                  <a:pt x="121920" y="175260"/>
                </a:lnTo>
                <a:lnTo>
                  <a:pt x="144780" y="175260"/>
                </a:lnTo>
                <a:lnTo>
                  <a:pt x="160020" y="167640"/>
                </a:lnTo>
                <a:lnTo>
                  <a:pt x="175260" y="160020"/>
                </a:lnTo>
                <a:lnTo>
                  <a:pt x="190500" y="144780"/>
                </a:lnTo>
                <a:lnTo>
                  <a:pt x="190500" y="129540"/>
                </a:lnTo>
                <a:lnTo>
                  <a:pt x="198120" y="114300"/>
                </a:lnTo>
                <a:lnTo>
                  <a:pt x="190500" y="99060"/>
                </a:lnTo>
                <a:lnTo>
                  <a:pt x="182880" y="76200"/>
                </a:lnTo>
                <a:lnTo>
                  <a:pt x="175260" y="60960"/>
                </a:lnTo>
                <a:lnTo>
                  <a:pt x="160020" y="45720"/>
                </a:lnTo>
                <a:lnTo>
                  <a:pt x="144780" y="38100"/>
                </a:lnTo>
                <a:lnTo>
                  <a:pt x="129540" y="22860"/>
                </a:lnTo>
                <a:lnTo>
                  <a:pt x="114300" y="15240"/>
                </a:lnTo>
                <a:lnTo>
                  <a:pt x="99060" y="7620"/>
                </a:lnTo>
                <a:lnTo>
                  <a:pt x="91440" y="0"/>
                </a:lnTo>
                <a:lnTo>
                  <a:pt x="8382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53340" y="30480"/>
                </a:lnTo>
                <a:lnTo>
                  <a:pt x="45720" y="53340"/>
                </a:lnTo>
                <a:lnTo>
                  <a:pt x="45720" y="53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5036820" y="4251960"/>
            <a:ext cx="182881" cy="205741"/>
          </a:xfrm>
          <a:custGeom>
            <a:avLst/>
            <a:gdLst/>
            <a:ahLst/>
            <a:cxnLst/>
            <a:rect l="0" t="0" r="0" b="0"/>
            <a:pathLst>
              <a:path w="182881" h="205741">
                <a:moveTo>
                  <a:pt x="121920" y="91440"/>
                </a:moveTo>
                <a:lnTo>
                  <a:pt x="114300" y="83820"/>
                </a:lnTo>
                <a:lnTo>
                  <a:pt x="106680" y="76200"/>
                </a:lnTo>
                <a:lnTo>
                  <a:pt x="99060" y="76200"/>
                </a:lnTo>
                <a:lnTo>
                  <a:pt x="91440" y="68580"/>
                </a:lnTo>
                <a:lnTo>
                  <a:pt x="76200" y="76200"/>
                </a:lnTo>
                <a:lnTo>
                  <a:pt x="60960" y="76200"/>
                </a:lnTo>
                <a:lnTo>
                  <a:pt x="45720" y="83820"/>
                </a:lnTo>
                <a:lnTo>
                  <a:pt x="38100" y="91440"/>
                </a:lnTo>
                <a:lnTo>
                  <a:pt x="22860" y="99060"/>
                </a:lnTo>
                <a:lnTo>
                  <a:pt x="1524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0020"/>
                </a:lnTo>
                <a:lnTo>
                  <a:pt x="15240" y="175260"/>
                </a:lnTo>
                <a:lnTo>
                  <a:pt x="30480" y="182880"/>
                </a:lnTo>
                <a:lnTo>
                  <a:pt x="45720" y="198120"/>
                </a:lnTo>
                <a:lnTo>
                  <a:pt x="60960" y="198120"/>
                </a:lnTo>
                <a:lnTo>
                  <a:pt x="83820" y="205740"/>
                </a:lnTo>
                <a:lnTo>
                  <a:pt x="106680" y="205740"/>
                </a:lnTo>
                <a:lnTo>
                  <a:pt x="121920" y="205740"/>
                </a:lnTo>
                <a:lnTo>
                  <a:pt x="144780" y="198120"/>
                </a:lnTo>
                <a:lnTo>
                  <a:pt x="152400" y="182880"/>
                </a:lnTo>
                <a:lnTo>
                  <a:pt x="167640" y="175260"/>
                </a:lnTo>
                <a:lnTo>
                  <a:pt x="175260" y="160020"/>
                </a:lnTo>
                <a:lnTo>
                  <a:pt x="182880" y="144780"/>
                </a:lnTo>
                <a:lnTo>
                  <a:pt x="182880" y="121920"/>
                </a:lnTo>
                <a:lnTo>
                  <a:pt x="175260" y="99060"/>
                </a:lnTo>
                <a:lnTo>
                  <a:pt x="160020" y="83820"/>
                </a:lnTo>
                <a:lnTo>
                  <a:pt x="144780" y="68580"/>
                </a:lnTo>
                <a:lnTo>
                  <a:pt x="129540" y="45720"/>
                </a:lnTo>
                <a:lnTo>
                  <a:pt x="114300" y="30480"/>
                </a:lnTo>
                <a:lnTo>
                  <a:pt x="99060" y="22860"/>
                </a:lnTo>
                <a:lnTo>
                  <a:pt x="83820" y="15240"/>
                </a:lnTo>
                <a:lnTo>
                  <a:pt x="76200" y="7620"/>
                </a:lnTo>
                <a:lnTo>
                  <a:pt x="60960" y="0"/>
                </a:lnTo>
                <a:lnTo>
                  <a:pt x="45720" y="7620"/>
                </a:lnTo>
                <a:lnTo>
                  <a:pt x="38100" y="7620"/>
                </a:lnTo>
                <a:lnTo>
                  <a:pt x="30480" y="15240"/>
                </a:lnTo>
                <a:lnTo>
                  <a:pt x="3048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5204460" y="4274820"/>
            <a:ext cx="182881" cy="152401"/>
          </a:xfrm>
          <a:custGeom>
            <a:avLst/>
            <a:gdLst/>
            <a:ahLst/>
            <a:cxnLst/>
            <a:rect l="0" t="0" r="0" b="0"/>
            <a:pathLst>
              <a:path w="182881" h="152401">
                <a:moveTo>
                  <a:pt x="121920" y="30480"/>
                </a:moveTo>
                <a:lnTo>
                  <a:pt x="121920" y="22860"/>
                </a:lnTo>
                <a:lnTo>
                  <a:pt x="121920" y="7620"/>
                </a:lnTo>
                <a:lnTo>
                  <a:pt x="121920" y="7620"/>
                </a:lnTo>
                <a:lnTo>
                  <a:pt x="12192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91440" y="0"/>
                </a:lnTo>
                <a:lnTo>
                  <a:pt x="8382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45720" y="30480"/>
                </a:lnTo>
                <a:lnTo>
                  <a:pt x="30480" y="45720"/>
                </a:lnTo>
                <a:lnTo>
                  <a:pt x="22860" y="60960"/>
                </a:lnTo>
                <a:lnTo>
                  <a:pt x="15240" y="68580"/>
                </a:lnTo>
                <a:lnTo>
                  <a:pt x="762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7620" y="121920"/>
                </a:lnTo>
                <a:lnTo>
                  <a:pt x="15240" y="129540"/>
                </a:lnTo>
                <a:lnTo>
                  <a:pt x="22860" y="137160"/>
                </a:lnTo>
                <a:lnTo>
                  <a:pt x="38100" y="144780"/>
                </a:lnTo>
                <a:lnTo>
                  <a:pt x="53340" y="152400"/>
                </a:lnTo>
                <a:lnTo>
                  <a:pt x="68580" y="152400"/>
                </a:lnTo>
                <a:lnTo>
                  <a:pt x="91440" y="152400"/>
                </a:lnTo>
                <a:lnTo>
                  <a:pt x="114300" y="152400"/>
                </a:lnTo>
                <a:lnTo>
                  <a:pt x="129540" y="152400"/>
                </a:lnTo>
                <a:lnTo>
                  <a:pt x="152400" y="144780"/>
                </a:lnTo>
                <a:lnTo>
                  <a:pt x="160020" y="137160"/>
                </a:lnTo>
                <a:lnTo>
                  <a:pt x="175260" y="129540"/>
                </a:lnTo>
                <a:lnTo>
                  <a:pt x="182880" y="114300"/>
                </a:lnTo>
                <a:lnTo>
                  <a:pt x="182880" y="99060"/>
                </a:lnTo>
                <a:lnTo>
                  <a:pt x="182880" y="83820"/>
                </a:lnTo>
                <a:lnTo>
                  <a:pt x="182880" y="68580"/>
                </a:lnTo>
                <a:lnTo>
                  <a:pt x="175260" y="53340"/>
                </a:lnTo>
                <a:lnTo>
                  <a:pt x="160020" y="45720"/>
                </a:lnTo>
                <a:lnTo>
                  <a:pt x="144780" y="38100"/>
                </a:lnTo>
                <a:lnTo>
                  <a:pt x="121920" y="22860"/>
                </a:lnTo>
                <a:lnTo>
                  <a:pt x="1219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5882640" y="4191000"/>
            <a:ext cx="281941" cy="236221"/>
          </a:xfrm>
          <a:custGeom>
            <a:avLst/>
            <a:gdLst/>
            <a:ahLst/>
            <a:cxnLst/>
            <a:rect l="0" t="0" r="0" b="0"/>
            <a:pathLst>
              <a:path w="281941" h="236221">
                <a:moveTo>
                  <a:pt x="45720" y="762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8100" y="53340"/>
                </a:lnTo>
                <a:lnTo>
                  <a:pt x="38100" y="68580"/>
                </a:lnTo>
                <a:lnTo>
                  <a:pt x="30480" y="76200"/>
                </a:lnTo>
                <a:lnTo>
                  <a:pt x="30480" y="91440"/>
                </a:lnTo>
                <a:lnTo>
                  <a:pt x="30480" y="106680"/>
                </a:lnTo>
                <a:lnTo>
                  <a:pt x="2286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7620" y="18288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13360"/>
                </a:lnTo>
                <a:lnTo>
                  <a:pt x="0" y="220980"/>
                </a:lnTo>
                <a:lnTo>
                  <a:pt x="0" y="228600"/>
                </a:lnTo>
                <a:lnTo>
                  <a:pt x="0" y="228600"/>
                </a:lnTo>
                <a:lnTo>
                  <a:pt x="0" y="236220"/>
                </a:lnTo>
                <a:lnTo>
                  <a:pt x="0" y="236220"/>
                </a:lnTo>
                <a:lnTo>
                  <a:pt x="7620" y="228600"/>
                </a:lnTo>
                <a:lnTo>
                  <a:pt x="7620" y="228600"/>
                </a:lnTo>
                <a:lnTo>
                  <a:pt x="15240" y="220980"/>
                </a:lnTo>
                <a:lnTo>
                  <a:pt x="15240" y="205740"/>
                </a:lnTo>
                <a:lnTo>
                  <a:pt x="22860" y="198120"/>
                </a:lnTo>
                <a:lnTo>
                  <a:pt x="30480" y="190500"/>
                </a:lnTo>
                <a:lnTo>
                  <a:pt x="30480" y="175260"/>
                </a:lnTo>
                <a:lnTo>
                  <a:pt x="38100" y="167640"/>
                </a:lnTo>
                <a:lnTo>
                  <a:pt x="45720" y="160020"/>
                </a:lnTo>
                <a:lnTo>
                  <a:pt x="53340" y="144780"/>
                </a:lnTo>
                <a:lnTo>
                  <a:pt x="60960" y="137160"/>
                </a:lnTo>
                <a:lnTo>
                  <a:pt x="68580" y="129540"/>
                </a:lnTo>
                <a:lnTo>
                  <a:pt x="76200" y="121920"/>
                </a:lnTo>
                <a:lnTo>
                  <a:pt x="91440" y="121920"/>
                </a:lnTo>
                <a:lnTo>
                  <a:pt x="99060" y="121920"/>
                </a:lnTo>
                <a:lnTo>
                  <a:pt x="106680" y="121920"/>
                </a:lnTo>
                <a:lnTo>
                  <a:pt x="114300" y="121920"/>
                </a:lnTo>
                <a:lnTo>
                  <a:pt x="121920" y="121920"/>
                </a:lnTo>
                <a:lnTo>
                  <a:pt x="129540" y="129540"/>
                </a:lnTo>
                <a:lnTo>
                  <a:pt x="137160" y="137160"/>
                </a:lnTo>
                <a:lnTo>
                  <a:pt x="144780" y="144780"/>
                </a:lnTo>
                <a:lnTo>
                  <a:pt x="160020" y="152400"/>
                </a:lnTo>
                <a:lnTo>
                  <a:pt x="175260" y="160020"/>
                </a:lnTo>
                <a:lnTo>
                  <a:pt x="182880" y="175260"/>
                </a:lnTo>
                <a:lnTo>
                  <a:pt x="198120" y="182880"/>
                </a:lnTo>
                <a:lnTo>
                  <a:pt x="220980" y="198120"/>
                </a:lnTo>
                <a:lnTo>
                  <a:pt x="228600" y="205740"/>
                </a:lnTo>
                <a:lnTo>
                  <a:pt x="243840" y="213360"/>
                </a:lnTo>
                <a:lnTo>
                  <a:pt x="259080" y="220980"/>
                </a:lnTo>
                <a:lnTo>
                  <a:pt x="281940" y="236220"/>
                </a:lnTo>
                <a:lnTo>
                  <a:pt x="281940" y="2362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6156960" y="4282440"/>
            <a:ext cx="198121" cy="38101"/>
          </a:xfrm>
          <a:custGeom>
            <a:avLst/>
            <a:gdLst/>
            <a:ahLst/>
            <a:cxnLst/>
            <a:rect l="0" t="0" r="0" b="0"/>
            <a:pathLst>
              <a:path w="198121" h="3810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7620"/>
                </a:lnTo>
                <a:lnTo>
                  <a:pt x="68580" y="7620"/>
                </a:lnTo>
                <a:lnTo>
                  <a:pt x="91440" y="15240"/>
                </a:lnTo>
                <a:lnTo>
                  <a:pt x="106680" y="15240"/>
                </a:lnTo>
                <a:lnTo>
                  <a:pt x="129540" y="22860"/>
                </a:lnTo>
                <a:lnTo>
                  <a:pt x="144780" y="22860"/>
                </a:lnTo>
                <a:lnTo>
                  <a:pt x="160020" y="30480"/>
                </a:lnTo>
                <a:lnTo>
                  <a:pt x="167640" y="30480"/>
                </a:lnTo>
                <a:lnTo>
                  <a:pt x="182880" y="30480"/>
                </a:lnTo>
                <a:lnTo>
                  <a:pt x="198120" y="38100"/>
                </a:lnTo>
                <a:lnTo>
                  <a:pt x="1981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172200" y="4358640"/>
            <a:ext cx="160021" cy="38101"/>
          </a:xfrm>
          <a:custGeom>
            <a:avLst/>
            <a:gdLst/>
            <a:ahLst/>
            <a:cxnLst/>
            <a:rect l="0" t="0" r="0" b="0"/>
            <a:pathLst>
              <a:path w="160021" h="3810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30480"/>
                </a:lnTo>
                <a:lnTo>
                  <a:pt x="83820" y="30480"/>
                </a:lnTo>
                <a:lnTo>
                  <a:pt x="99060" y="30480"/>
                </a:lnTo>
                <a:lnTo>
                  <a:pt x="121920" y="30480"/>
                </a:lnTo>
                <a:lnTo>
                  <a:pt x="129540" y="38100"/>
                </a:lnTo>
                <a:lnTo>
                  <a:pt x="144780" y="38100"/>
                </a:lnTo>
                <a:lnTo>
                  <a:pt x="160020" y="38100"/>
                </a:lnTo>
                <a:lnTo>
                  <a:pt x="1600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6461760" y="4213860"/>
            <a:ext cx="205741" cy="190501"/>
          </a:xfrm>
          <a:custGeom>
            <a:avLst/>
            <a:gdLst/>
            <a:ahLst/>
            <a:cxnLst/>
            <a:rect l="0" t="0" r="0" b="0"/>
            <a:pathLst>
              <a:path w="205741" h="190501">
                <a:moveTo>
                  <a:pt x="0" y="22860"/>
                </a:moveTo>
                <a:lnTo>
                  <a:pt x="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7620"/>
                </a:lnTo>
                <a:lnTo>
                  <a:pt x="60960" y="7620"/>
                </a:lnTo>
                <a:lnTo>
                  <a:pt x="76201" y="762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7620"/>
                </a:lnTo>
                <a:lnTo>
                  <a:pt x="182880" y="7620"/>
                </a:lnTo>
                <a:lnTo>
                  <a:pt x="182880" y="7620"/>
                </a:lnTo>
                <a:lnTo>
                  <a:pt x="190501" y="7620"/>
                </a:lnTo>
                <a:lnTo>
                  <a:pt x="190501" y="7620"/>
                </a:lnTo>
                <a:lnTo>
                  <a:pt x="190501" y="7620"/>
                </a:lnTo>
                <a:lnTo>
                  <a:pt x="182880" y="15240"/>
                </a:lnTo>
                <a:lnTo>
                  <a:pt x="175260" y="15240"/>
                </a:lnTo>
                <a:lnTo>
                  <a:pt x="167640" y="15240"/>
                </a:lnTo>
                <a:lnTo>
                  <a:pt x="144780" y="22860"/>
                </a:lnTo>
                <a:lnTo>
                  <a:pt x="129540" y="30480"/>
                </a:lnTo>
                <a:lnTo>
                  <a:pt x="114301" y="30480"/>
                </a:lnTo>
                <a:lnTo>
                  <a:pt x="91440" y="38100"/>
                </a:lnTo>
                <a:lnTo>
                  <a:pt x="76201" y="38100"/>
                </a:lnTo>
                <a:lnTo>
                  <a:pt x="60960" y="45720"/>
                </a:lnTo>
                <a:lnTo>
                  <a:pt x="53340" y="53340"/>
                </a:lnTo>
                <a:lnTo>
                  <a:pt x="45720" y="60960"/>
                </a:lnTo>
                <a:lnTo>
                  <a:pt x="45720" y="60960"/>
                </a:lnTo>
                <a:lnTo>
                  <a:pt x="53340" y="68580"/>
                </a:lnTo>
                <a:lnTo>
                  <a:pt x="60960" y="68580"/>
                </a:lnTo>
                <a:lnTo>
                  <a:pt x="68580" y="76200"/>
                </a:lnTo>
                <a:lnTo>
                  <a:pt x="83820" y="83820"/>
                </a:lnTo>
                <a:lnTo>
                  <a:pt x="99060" y="83820"/>
                </a:lnTo>
                <a:lnTo>
                  <a:pt x="121920" y="91440"/>
                </a:lnTo>
                <a:lnTo>
                  <a:pt x="137160" y="99060"/>
                </a:lnTo>
                <a:lnTo>
                  <a:pt x="152401" y="106680"/>
                </a:lnTo>
                <a:lnTo>
                  <a:pt x="175260" y="114300"/>
                </a:lnTo>
                <a:lnTo>
                  <a:pt x="182880" y="121920"/>
                </a:lnTo>
                <a:lnTo>
                  <a:pt x="198120" y="121920"/>
                </a:lnTo>
                <a:lnTo>
                  <a:pt x="198120" y="129540"/>
                </a:lnTo>
                <a:lnTo>
                  <a:pt x="205740" y="137160"/>
                </a:lnTo>
                <a:lnTo>
                  <a:pt x="205740" y="144780"/>
                </a:lnTo>
                <a:lnTo>
                  <a:pt x="205740" y="144780"/>
                </a:lnTo>
                <a:lnTo>
                  <a:pt x="205740" y="152400"/>
                </a:lnTo>
                <a:lnTo>
                  <a:pt x="198120" y="152400"/>
                </a:lnTo>
                <a:lnTo>
                  <a:pt x="190501" y="160020"/>
                </a:lnTo>
                <a:lnTo>
                  <a:pt x="182880" y="167640"/>
                </a:lnTo>
                <a:lnTo>
                  <a:pt x="167640" y="167640"/>
                </a:lnTo>
                <a:lnTo>
                  <a:pt x="152401" y="175260"/>
                </a:lnTo>
                <a:lnTo>
                  <a:pt x="144780" y="182880"/>
                </a:lnTo>
                <a:lnTo>
                  <a:pt x="129540" y="182880"/>
                </a:lnTo>
                <a:lnTo>
                  <a:pt x="114301" y="182880"/>
                </a:lnTo>
                <a:lnTo>
                  <a:pt x="99060" y="190500"/>
                </a:lnTo>
                <a:lnTo>
                  <a:pt x="91440" y="190500"/>
                </a:lnTo>
                <a:lnTo>
                  <a:pt x="76201" y="190500"/>
                </a:lnTo>
                <a:lnTo>
                  <a:pt x="76201" y="190500"/>
                </a:lnTo>
                <a:lnTo>
                  <a:pt x="68580" y="190500"/>
                </a:lnTo>
                <a:lnTo>
                  <a:pt x="60960" y="190500"/>
                </a:lnTo>
                <a:lnTo>
                  <a:pt x="60960" y="1905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6713220" y="4236720"/>
            <a:ext cx="167642" cy="144781"/>
          </a:xfrm>
          <a:custGeom>
            <a:avLst/>
            <a:gdLst/>
            <a:ahLst/>
            <a:cxnLst/>
            <a:rect l="0" t="0" r="0" b="0"/>
            <a:pathLst>
              <a:path w="167642" h="144781">
                <a:moveTo>
                  <a:pt x="22860" y="762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30480" y="0"/>
                </a:lnTo>
                <a:lnTo>
                  <a:pt x="38100" y="0"/>
                </a:lnTo>
                <a:lnTo>
                  <a:pt x="53341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14300" y="7620"/>
                </a:lnTo>
                <a:lnTo>
                  <a:pt x="129541" y="15240"/>
                </a:lnTo>
                <a:lnTo>
                  <a:pt x="137160" y="22860"/>
                </a:lnTo>
                <a:lnTo>
                  <a:pt x="144780" y="22860"/>
                </a:lnTo>
                <a:lnTo>
                  <a:pt x="152400" y="30480"/>
                </a:lnTo>
                <a:lnTo>
                  <a:pt x="160020" y="30480"/>
                </a:lnTo>
                <a:lnTo>
                  <a:pt x="160020" y="38100"/>
                </a:lnTo>
                <a:lnTo>
                  <a:pt x="152400" y="45720"/>
                </a:lnTo>
                <a:lnTo>
                  <a:pt x="152400" y="45720"/>
                </a:lnTo>
                <a:lnTo>
                  <a:pt x="144780" y="53340"/>
                </a:lnTo>
                <a:lnTo>
                  <a:pt x="129541" y="60960"/>
                </a:lnTo>
                <a:lnTo>
                  <a:pt x="114300" y="68580"/>
                </a:lnTo>
                <a:lnTo>
                  <a:pt x="99060" y="76200"/>
                </a:lnTo>
                <a:lnTo>
                  <a:pt x="83820" y="76200"/>
                </a:lnTo>
                <a:lnTo>
                  <a:pt x="60960" y="83820"/>
                </a:lnTo>
                <a:lnTo>
                  <a:pt x="45720" y="91440"/>
                </a:lnTo>
                <a:lnTo>
                  <a:pt x="30480" y="99060"/>
                </a:lnTo>
                <a:lnTo>
                  <a:pt x="15241" y="106680"/>
                </a:lnTo>
                <a:lnTo>
                  <a:pt x="15241" y="114300"/>
                </a:lnTo>
                <a:lnTo>
                  <a:pt x="0" y="121920"/>
                </a:lnTo>
                <a:lnTo>
                  <a:pt x="7620" y="129540"/>
                </a:lnTo>
                <a:lnTo>
                  <a:pt x="15241" y="129540"/>
                </a:lnTo>
                <a:lnTo>
                  <a:pt x="22860" y="137160"/>
                </a:lnTo>
                <a:lnTo>
                  <a:pt x="38100" y="137160"/>
                </a:lnTo>
                <a:lnTo>
                  <a:pt x="60960" y="144780"/>
                </a:lnTo>
                <a:lnTo>
                  <a:pt x="91441" y="144780"/>
                </a:lnTo>
                <a:lnTo>
                  <a:pt x="121920" y="144780"/>
                </a:lnTo>
                <a:lnTo>
                  <a:pt x="167641" y="144780"/>
                </a:lnTo>
                <a:lnTo>
                  <a:pt x="167641" y="1447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7002780" y="4221480"/>
            <a:ext cx="30482" cy="213361"/>
          </a:xfrm>
          <a:custGeom>
            <a:avLst/>
            <a:gdLst/>
            <a:ahLst/>
            <a:cxnLst/>
            <a:rect l="0" t="0" r="0" b="0"/>
            <a:pathLst>
              <a:path w="30482" h="213361">
                <a:moveTo>
                  <a:pt x="22860" y="0"/>
                </a:moveTo>
                <a:lnTo>
                  <a:pt x="22860" y="0"/>
                </a:lnTo>
                <a:lnTo>
                  <a:pt x="22860" y="0"/>
                </a:lnTo>
                <a:lnTo>
                  <a:pt x="22860" y="0"/>
                </a:lnTo>
                <a:lnTo>
                  <a:pt x="30481" y="7620"/>
                </a:lnTo>
                <a:lnTo>
                  <a:pt x="30481" y="15240"/>
                </a:lnTo>
                <a:lnTo>
                  <a:pt x="30481" y="22860"/>
                </a:lnTo>
                <a:lnTo>
                  <a:pt x="30481" y="30480"/>
                </a:lnTo>
                <a:lnTo>
                  <a:pt x="22860" y="45720"/>
                </a:lnTo>
                <a:lnTo>
                  <a:pt x="22860" y="5334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99060"/>
                </a:lnTo>
                <a:lnTo>
                  <a:pt x="15240" y="121920"/>
                </a:lnTo>
                <a:lnTo>
                  <a:pt x="7620" y="13716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13360"/>
                </a:lnTo>
                <a:lnTo>
                  <a:pt x="0" y="2133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1432560" y="4884420"/>
            <a:ext cx="350521" cy="304801"/>
          </a:xfrm>
          <a:custGeom>
            <a:avLst/>
            <a:gdLst/>
            <a:ahLst/>
            <a:cxnLst/>
            <a:rect l="0" t="0" r="0" b="0"/>
            <a:pathLst>
              <a:path w="350521" h="304801">
                <a:moveTo>
                  <a:pt x="7620" y="0"/>
                </a:move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8600"/>
                </a:lnTo>
                <a:lnTo>
                  <a:pt x="7620" y="243840"/>
                </a:lnTo>
                <a:lnTo>
                  <a:pt x="7620" y="259080"/>
                </a:lnTo>
                <a:lnTo>
                  <a:pt x="7620" y="274320"/>
                </a:lnTo>
                <a:lnTo>
                  <a:pt x="15240" y="281940"/>
                </a:lnTo>
                <a:lnTo>
                  <a:pt x="22860" y="297180"/>
                </a:lnTo>
                <a:lnTo>
                  <a:pt x="30480" y="304800"/>
                </a:lnTo>
                <a:lnTo>
                  <a:pt x="38100" y="304800"/>
                </a:lnTo>
                <a:lnTo>
                  <a:pt x="45720" y="304800"/>
                </a:lnTo>
                <a:lnTo>
                  <a:pt x="60960" y="304800"/>
                </a:lnTo>
                <a:lnTo>
                  <a:pt x="68580" y="304800"/>
                </a:lnTo>
                <a:lnTo>
                  <a:pt x="83820" y="297180"/>
                </a:lnTo>
                <a:lnTo>
                  <a:pt x="99060" y="281940"/>
                </a:lnTo>
                <a:lnTo>
                  <a:pt x="114300" y="274320"/>
                </a:lnTo>
                <a:lnTo>
                  <a:pt x="129540" y="259080"/>
                </a:lnTo>
                <a:lnTo>
                  <a:pt x="144780" y="243840"/>
                </a:lnTo>
                <a:lnTo>
                  <a:pt x="167640" y="220980"/>
                </a:lnTo>
                <a:lnTo>
                  <a:pt x="182880" y="205740"/>
                </a:lnTo>
                <a:lnTo>
                  <a:pt x="198120" y="182880"/>
                </a:lnTo>
                <a:lnTo>
                  <a:pt x="213360" y="167640"/>
                </a:lnTo>
                <a:lnTo>
                  <a:pt x="228600" y="144780"/>
                </a:lnTo>
                <a:lnTo>
                  <a:pt x="243840" y="129540"/>
                </a:lnTo>
                <a:lnTo>
                  <a:pt x="259080" y="106680"/>
                </a:lnTo>
                <a:lnTo>
                  <a:pt x="274320" y="91440"/>
                </a:lnTo>
                <a:lnTo>
                  <a:pt x="281940" y="76200"/>
                </a:lnTo>
                <a:lnTo>
                  <a:pt x="297180" y="60960"/>
                </a:lnTo>
                <a:lnTo>
                  <a:pt x="312420" y="53340"/>
                </a:lnTo>
                <a:lnTo>
                  <a:pt x="320040" y="38100"/>
                </a:lnTo>
                <a:lnTo>
                  <a:pt x="327660" y="30480"/>
                </a:lnTo>
                <a:lnTo>
                  <a:pt x="335280" y="22860"/>
                </a:lnTo>
                <a:lnTo>
                  <a:pt x="335280" y="22860"/>
                </a:lnTo>
                <a:lnTo>
                  <a:pt x="342900" y="22860"/>
                </a:lnTo>
                <a:lnTo>
                  <a:pt x="350520" y="22860"/>
                </a:lnTo>
                <a:lnTo>
                  <a:pt x="350520" y="22860"/>
                </a:lnTo>
                <a:lnTo>
                  <a:pt x="350520" y="228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706880" y="5067300"/>
            <a:ext cx="198121" cy="30481"/>
          </a:xfrm>
          <a:custGeom>
            <a:avLst/>
            <a:gdLst/>
            <a:ahLst/>
            <a:cxnLst/>
            <a:rect l="0" t="0" r="0" b="0"/>
            <a:pathLst>
              <a:path w="198121" h="30481">
                <a:moveTo>
                  <a:pt x="0" y="30480"/>
                </a:moveTo>
                <a:lnTo>
                  <a:pt x="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30480" y="15240"/>
                </a:lnTo>
                <a:lnTo>
                  <a:pt x="38100" y="1524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0"/>
                </a:lnTo>
                <a:lnTo>
                  <a:pt x="121920" y="0"/>
                </a:lnTo>
                <a:lnTo>
                  <a:pt x="137160" y="0"/>
                </a:lnTo>
                <a:lnTo>
                  <a:pt x="152400" y="0"/>
                </a:lnTo>
                <a:lnTo>
                  <a:pt x="167640" y="0"/>
                </a:lnTo>
                <a:lnTo>
                  <a:pt x="175260" y="0"/>
                </a:lnTo>
                <a:lnTo>
                  <a:pt x="182880" y="0"/>
                </a:lnTo>
                <a:lnTo>
                  <a:pt x="198120" y="0"/>
                </a:lnTo>
                <a:lnTo>
                  <a:pt x="19812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1729740" y="5128260"/>
            <a:ext cx="152401" cy="30481"/>
          </a:xfrm>
          <a:custGeom>
            <a:avLst/>
            <a:gdLst/>
            <a:ahLst/>
            <a:cxnLst/>
            <a:rect l="0" t="0" r="0" b="0"/>
            <a:pathLst>
              <a:path w="152401" h="30481">
                <a:moveTo>
                  <a:pt x="15240" y="0"/>
                </a:moveTo>
                <a:lnTo>
                  <a:pt x="7620" y="7620"/>
                </a:lnTo>
                <a:lnTo>
                  <a:pt x="7620" y="15240"/>
                </a:lnTo>
                <a:lnTo>
                  <a:pt x="0" y="1524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22860"/>
                </a:lnTo>
                <a:lnTo>
                  <a:pt x="30480" y="30480"/>
                </a:lnTo>
                <a:lnTo>
                  <a:pt x="45720" y="30480"/>
                </a:lnTo>
                <a:lnTo>
                  <a:pt x="60960" y="30480"/>
                </a:lnTo>
                <a:lnTo>
                  <a:pt x="76200" y="22860"/>
                </a:lnTo>
                <a:lnTo>
                  <a:pt x="99060" y="22860"/>
                </a:lnTo>
                <a:lnTo>
                  <a:pt x="121920" y="22860"/>
                </a:lnTo>
                <a:lnTo>
                  <a:pt x="152400" y="15240"/>
                </a:lnTo>
                <a:lnTo>
                  <a:pt x="152400" y="152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2087880" y="4838700"/>
            <a:ext cx="22861" cy="182881"/>
          </a:xfrm>
          <a:custGeom>
            <a:avLst/>
            <a:gdLst/>
            <a:ahLst/>
            <a:cxnLst/>
            <a:rect l="0" t="0" r="0" b="0"/>
            <a:pathLst>
              <a:path w="22861" h="18288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15240" y="121920"/>
                </a:lnTo>
                <a:lnTo>
                  <a:pt x="15240" y="137160"/>
                </a:lnTo>
                <a:lnTo>
                  <a:pt x="15240" y="152400"/>
                </a:lnTo>
                <a:lnTo>
                  <a:pt x="15240" y="167640"/>
                </a:lnTo>
                <a:lnTo>
                  <a:pt x="22860" y="182880"/>
                </a:lnTo>
                <a:lnTo>
                  <a:pt x="228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2" name="Freeform 23551"/>
          <p:cNvSpPr/>
          <p:nvPr/>
        </p:nvSpPr>
        <p:spPr>
          <a:xfrm>
            <a:off x="1981200" y="5074920"/>
            <a:ext cx="281941" cy="15241"/>
          </a:xfrm>
          <a:custGeom>
            <a:avLst/>
            <a:gdLst/>
            <a:ahLst/>
            <a:cxnLst/>
            <a:rect l="0" t="0" r="0" b="0"/>
            <a:pathLst>
              <a:path w="281941" h="15241">
                <a:moveTo>
                  <a:pt x="0" y="15240"/>
                </a:moveTo>
                <a:lnTo>
                  <a:pt x="0" y="15240"/>
                </a:ln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76200" y="0"/>
                </a:lnTo>
                <a:lnTo>
                  <a:pt x="99060" y="0"/>
                </a:lnTo>
                <a:lnTo>
                  <a:pt x="121920" y="0"/>
                </a:lnTo>
                <a:lnTo>
                  <a:pt x="144780" y="0"/>
                </a:lnTo>
                <a:lnTo>
                  <a:pt x="167640" y="0"/>
                </a:lnTo>
                <a:lnTo>
                  <a:pt x="190500" y="0"/>
                </a:lnTo>
                <a:lnTo>
                  <a:pt x="213360" y="0"/>
                </a:lnTo>
                <a:lnTo>
                  <a:pt x="228600" y="0"/>
                </a:lnTo>
                <a:lnTo>
                  <a:pt x="243840" y="0"/>
                </a:lnTo>
                <a:lnTo>
                  <a:pt x="259080" y="0"/>
                </a:lnTo>
                <a:lnTo>
                  <a:pt x="281940" y="7620"/>
                </a:lnTo>
                <a:lnTo>
                  <a:pt x="2819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3" name="Freeform 23552"/>
          <p:cNvSpPr/>
          <p:nvPr/>
        </p:nvSpPr>
        <p:spPr>
          <a:xfrm>
            <a:off x="2065020" y="5120640"/>
            <a:ext cx="190501" cy="243841"/>
          </a:xfrm>
          <a:custGeom>
            <a:avLst/>
            <a:gdLst/>
            <a:ahLst/>
            <a:cxnLst/>
            <a:rect l="0" t="0" r="0" b="0"/>
            <a:pathLst>
              <a:path w="190501" h="243841">
                <a:moveTo>
                  <a:pt x="7620" y="30480"/>
                </a:moveTo>
                <a:lnTo>
                  <a:pt x="0" y="30480"/>
                </a:lnTo>
                <a:lnTo>
                  <a:pt x="7620" y="22860"/>
                </a:lnTo>
                <a:lnTo>
                  <a:pt x="7620" y="22860"/>
                </a:lnTo>
                <a:lnTo>
                  <a:pt x="1524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76200" y="0"/>
                </a:lnTo>
                <a:lnTo>
                  <a:pt x="91440" y="7620"/>
                </a:lnTo>
                <a:lnTo>
                  <a:pt x="11430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52400" y="15240"/>
                </a:lnTo>
                <a:lnTo>
                  <a:pt x="167640" y="22860"/>
                </a:lnTo>
                <a:lnTo>
                  <a:pt x="175260" y="22860"/>
                </a:lnTo>
                <a:lnTo>
                  <a:pt x="182880" y="30480"/>
                </a:lnTo>
                <a:lnTo>
                  <a:pt x="182880" y="38100"/>
                </a:lnTo>
                <a:lnTo>
                  <a:pt x="190500" y="38100"/>
                </a:lnTo>
                <a:lnTo>
                  <a:pt x="190500" y="45720"/>
                </a:lnTo>
                <a:lnTo>
                  <a:pt x="190500" y="53340"/>
                </a:lnTo>
                <a:lnTo>
                  <a:pt x="182880" y="60960"/>
                </a:lnTo>
                <a:lnTo>
                  <a:pt x="175260" y="60960"/>
                </a:lnTo>
                <a:lnTo>
                  <a:pt x="167640" y="68580"/>
                </a:lnTo>
                <a:lnTo>
                  <a:pt x="152400" y="76200"/>
                </a:lnTo>
                <a:lnTo>
                  <a:pt x="137160" y="76200"/>
                </a:lnTo>
                <a:lnTo>
                  <a:pt x="129540" y="83820"/>
                </a:lnTo>
                <a:lnTo>
                  <a:pt x="114300" y="83820"/>
                </a:lnTo>
                <a:lnTo>
                  <a:pt x="99060" y="91440"/>
                </a:lnTo>
                <a:lnTo>
                  <a:pt x="91440" y="99060"/>
                </a:lnTo>
                <a:lnTo>
                  <a:pt x="76200" y="106680"/>
                </a:lnTo>
                <a:lnTo>
                  <a:pt x="76200" y="114300"/>
                </a:lnTo>
                <a:lnTo>
                  <a:pt x="76200" y="121920"/>
                </a:lnTo>
                <a:lnTo>
                  <a:pt x="76200" y="129540"/>
                </a:lnTo>
                <a:lnTo>
                  <a:pt x="83820" y="137160"/>
                </a:lnTo>
                <a:lnTo>
                  <a:pt x="99060" y="152400"/>
                </a:lnTo>
                <a:lnTo>
                  <a:pt x="114300" y="160020"/>
                </a:lnTo>
                <a:lnTo>
                  <a:pt x="129540" y="175260"/>
                </a:lnTo>
                <a:lnTo>
                  <a:pt x="144780" y="182880"/>
                </a:lnTo>
                <a:lnTo>
                  <a:pt x="160020" y="198120"/>
                </a:lnTo>
                <a:lnTo>
                  <a:pt x="167640" y="205740"/>
                </a:lnTo>
                <a:lnTo>
                  <a:pt x="175260" y="213360"/>
                </a:lnTo>
                <a:lnTo>
                  <a:pt x="182880" y="220980"/>
                </a:lnTo>
                <a:lnTo>
                  <a:pt x="182880" y="228600"/>
                </a:lnTo>
                <a:lnTo>
                  <a:pt x="182880" y="236220"/>
                </a:lnTo>
                <a:lnTo>
                  <a:pt x="182880" y="236220"/>
                </a:lnTo>
                <a:lnTo>
                  <a:pt x="175260" y="243840"/>
                </a:lnTo>
                <a:lnTo>
                  <a:pt x="167640" y="243840"/>
                </a:lnTo>
                <a:lnTo>
                  <a:pt x="152400" y="243840"/>
                </a:lnTo>
                <a:lnTo>
                  <a:pt x="144780" y="243840"/>
                </a:lnTo>
                <a:lnTo>
                  <a:pt x="129540" y="243840"/>
                </a:lnTo>
                <a:lnTo>
                  <a:pt x="114300" y="236220"/>
                </a:lnTo>
                <a:lnTo>
                  <a:pt x="99060" y="236220"/>
                </a:lnTo>
                <a:lnTo>
                  <a:pt x="83820" y="228600"/>
                </a:lnTo>
                <a:lnTo>
                  <a:pt x="76200" y="228600"/>
                </a:lnTo>
                <a:lnTo>
                  <a:pt x="68580" y="228600"/>
                </a:lnTo>
                <a:lnTo>
                  <a:pt x="60960" y="220980"/>
                </a:lnTo>
                <a:lnTo>
                  <a:pt x="53340" y="220980"/>
                </a:lnTo>
                <a:lnTo>
                  <a:pt x="53340" y="2209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5" name="Freeform 23554"/>
          <p:cNvSpPr/>
          <p:nvPr/>
        </p:nvSpPr>
        <p:spPr>
          <a:xfrm>
            <a:off x="2377440" y="4945380"/>
            <a:ext cx="274321" cy="472441"/>
          </a:xfrm>
          <a:custGeom>
            <a:avLst/>
            <a:gdLst/>
            <a:ahLst/>
            <a:cxnLst/>
            <a:rect l="0" t="0" r="0" b="0"/>
            <a:pathLst>
              <a:path w="274321" h="472441">
                <a:moveTo>
                  <a:pt x="99060" y="0"/>
                </a:moveTo>
                <a:lnTo>
                  <a:pt x="91440" y="0"/>
                </a:lnTo>
                <a:lnTo>
                  <a:pt x="9144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76200" y="30480"/>
                </a:lnTo>
                <a:lnTo>
                  <a:pt x="68580" y="4572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99060"/>
                </a:lnTo>
                <a:lnTo>
                  <a:pt x="30480" y="121920"/>
                </a:lnTo>
                <a:lnTo>
                  <a:pt x="22860" y="137160"/>
                </a:lnTo>
                <a:lnTo>
                  <a:pt x="15240" y="152400"/>
                </a:lnTo>
                <a:lnTo>
                  <a:pt x="7620" y="182880"/>
                </a:lnTo>
                <a:lnTo>
                  <a:pt x="0" y="198120"/>
                </a:lnTo>
                <a:lnTo>
                  <a:pt x="0" y="220980"/>
                </a:lnTo>
                <a:lnTo>
                  <a:pt x="0" y="251460"/>
                </a:lnTo>
                <a:lnTo>
                  <a:pt x="0" y="274320"/>
                </a:lnTo>
                <a:lnTo>
                  <a:pt x="0" y="297180"/>
                </a:lnTo>
                <a:lnTo>
                  <a:pt x="7620" y="320040"/>
                </a:lnTo>
                <a:lnTo>
                  <a:pt x="22860" y="342900"/>
                </a:lnTo>
                <a:lnTo>
                  <a:pt x="45720" y="358140"/>
                </a:lnTo>
                <a:lnTo>
                  <a:pt x="60960" y="381000"/>
                </a:lnTo>
                <a:lnTo>
                  <a:pt x="83820" y="396240"/>
                </a:lnTo>
                <a:lnTo>
                  <a:pt x="114300" y="419100"/>
                </a:lnTo>
                <a:lnTo>
                  <a:pt x="144780" y="426720"/>
                </a:lnTo>
                <a:lnTo>
                  <a:pt x="167640" y="441960"/>
                </a:lnTo>
                <a:lnTo>
                  <a:pt x="198120" y="449580"/>
                </a:lnTo>
                <a:lnTo>
                  <a:pt x="228600" y="457200"/>
                </a:lnTo>
                <a:lnTo>
                  <a:pt x="274320" y="472440"/>
                </a:lnTo>
                <a:lnTo>
                  <a:pt x="274320" y="4724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7" name="Freeform 23556"/>
          <p:cNvSpPr/>
          <p:nvPr/>
        </p:nvSpPr>
        <p:spPr>
          <a:xfrm>
            <a:off x="2461260" y="4991100"/>
            <a:ext cx="259081" cy="289561"/>
          </a:xfrm>
          <a:custGeom>
            <a:avLst/>
            <a:gdLst/>
            <a:ahLst/>
            <a:cxnLst/>
            <a:rect l="0" t="0" r="0" b="0"/>
            <a:pathLst>
              <a:path w="259081" h="289561">
                <a:moveTo>
                  <a:pt x="7620" y="38100"/>
                </a:moveTo>
                <a:lnTo>
                  <a:pt x="7620" y="30480"/>
                </a:lnTo>
                <a:lnTo>
                  <a:pt x="0" y="30480"/>
                </a:lnTo>
                <a:lnTo>
                  <a:pt x="0" y="22860"/>
                </a:lnTo>
                <a:lnTo>
                  <a:pt x="7620" y="2286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0"/>
                </a:lnTo>
                <a:lnTo>
                  <a:pt x="106680" y="7620"/>
                </a:lnTo>
                <a:lnTo>
                  <a:pt x="129540" y="7620"/>
                </a:lnTo>
                <a:lnTo>
                  <a:pt x="152400" y="7620"/>
                </a:lnTo>
                <a:lnTo>
                  <a:pt x="167640" y="7620"/>
                </a:lnTo>
                <a:lnTo>
                  <a:pt x="190500" y="15240"/>
                </a:lnTo>
                <a:lnTo>
                  <a:pt x="205740" y="15240"/>
                </a:lnTo>
                <a:lnTo>
                  <a:pt x="220980" y="22860"/>
                </a:lnTo>
                <a:lnTo>
                  <a:pt x="228600" y="22860"/>
                </a:lnTo>
                <a:lnTo>
                  <a:pt x="236220" y="30480"/>
                </a:lnTo>
                <a:lnTo>
                  <a:pt x="236220" y="30480"/>
                </a:lnTo>
                <a:lnTo>
                  <a:pt x="236220" y="38100"/>
                </a:lnTo>
                <a:lnTo>
                  <a:pt x="228600" y="38100"/>
                </a:lnTo>
                <a:lnTo>
                  <a:pt x="220980" y="45720"/>
                </a:lnTo>
                <a:lnTo>
                  <a:pt x="205740" y="45720"/>
                </a:lnTo>
                <a:lnTo>
                  <a:pt x="190500" y="53340"/>
                </a:lnTo>
                <a:lnTo>
                  <a:pt x="175260" y="53340"/>
                </a:lnTo>
                <a:lnTo>
                  <a:pt x="160020" y="60960"/>
                </a:lnTo>
                <a:lnTo>
                  <a:pt x="137160" y="68580"/>
                </a:lnTo>
                <a:lnTo>
                  <a:pt x="121920" y="68580"/>
                </a:lnTo>
                <a:lnTo>
                  <a:pt x="114300" y="76200"/>
                </a:lnTo>
                <a:lnTo>
                  <a:pt x="99060" y="83820"/>
                </a:lnTo>
                <a:lnTo>
                  <a:pt x="91440" y="91440"/>
                </a:lnTo>
                <a:lnTo>
                  <a:pt x="91440" y="99060"/>
                </a:lnTo>
                <a:lnTo>
                  <a:pt x="91440" y="106680"/>
                </a:lnTo>
                <a:lnTo>
                  <a:pt x="99060" y="121920"/>
                </a:lnTo>
                <a:lnTo>
                  <a:pt x="114300" y="129540"/>
                </a:lnTo>
                <a:lnTo>
                  <a:pt x="121920" y="144780"/>
                </a:lnTo>
                <a:lnTo>
                  <a:pt x="144780" y="152400"/>
                </a:lnTo>
                <a:lnTo>
                  <a:pt x="167640" y="167640"/>
                </a:lnTo>
                <a:lnTo>
                  <a:pt x="182880" y="182880"/>
                </a:lnTo>
                <a:lnTo>
                  <a:pt x="205740" y="198120"/>
                </a:lnTo>
                <a:lnTo>
                  <a:pt x="220980" y="213360"/>
                </a:lnTo>
                <a:lnTo>
                  <a:pt x="236220" y="228600"/>
                </a:lnTo>
                <a:lnTo>
                  <a:pt x="251460" y="236220"/>
                </a:lnTo>
                <a:lnTo>
                  <a:pt x="259080" y="251460"/>
                </a:lnTo>
                <a:lnTo>
                  <a:pt x="259080" y="259080"/>
                </a:lnTo>
                <a:lnTo>
                  <a:pt x="251460" y="266700"/>
                </a:lnTo>
                <a:lnTo>
                  <a:pt x="251460" y="274320"/>
                </a:lnTo>
                <a:lnTo>
                  <a:pt x="236220" y="274320"/>
                </a:lnTo>
                <a:lnTo>
                  <a:pt x="220980" y="281940"/>
                </a:lnTo>
                <a:lnTo>
                  <a:pt x="205740" y="281940"/>
                </a:lnTo>
                <a:lnTo>
                  <a:pt x="190500" y="289560"/>
                </a:lnTo>
                <a:lnTo>
                  <a:pt x="175260" y="289560"/>
                </a:lnTo>
                <a:lnTo>
                  <a:pt x="152400" y="289560"/>
                </a:lnTo>
                <a:lnTo>
                  <a:pt x="137160" y="289560"/>
                </a:lnTo>
                <a:lnTo>
                  <a:pt x="121920" y="289560"/>
                </a:lnTo>
                <a:lnTo>
                  <a:pt x="106680" y="289560"/>
                </a:lnTo>
                <a:lnTo>
                  <a:pt x="91440" y="289560"/>
                </a:lnTo>
                <a:lnTo>
                  <a:pt x="91440" y="289560"/>
                </a:lnTo>
                <a:lnTo>
                  <a:pt x="83820" y="289560"/>
                </a:lnTo>
                <a:lnTo>
                  <a:pt x="83820" y="2895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8" name="Freeform 23557"/>
          <p:cNvSpPr/>
          <p:nvPr/>
        </p:nvSpPr>
        <p:spPr>
          <a:xfrm>
            <a:off x="2766060" y="5067300"/>
            <a:ext cx="137161" cy="236221"/>
          </a:xfrm>
          <a:custGeom>
            <a:avLst/>
            <a:gdLst/>
            <a:ahLst/>
            <a:cxnLst/>
            <a:rect l="0" t="0" r="0" b="0"/>
            <a:pathLst>
              <a:path w="137161" h="236221">
                <a:moveTo>
                  <a:pt x="137160" y="15240"/>
                </a:moveTo>
                <a:lnTo>
                  <a:pt x="129540" y="762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144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53340" y="38100"/>
                </a:lnTo>
                <a:lnTo>
                  <a:pt x="45720" y="53340"/>
                </a:lnTo>
                <a:lnTo>
                  <a:pt x="30480" y="68580"/>
                </a:lnTo>
                <a:lnTo>
                  <a:pt x="22860" y="8382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7620" y="198120"/>
                </a:lnTo>
                <a:lnTo>
                  <a:pt x="15240" y="205740"/>
                </a:lnTo>
                <a:lnTo>
                  <a:pt x="22860" y="220980"/>
                </a:lnTo>
                <a:lnTo>
                  <a:pt x="30480" y="228600"/>
                </a:lnTo>
                <a:lnTo>
                  <a:pt x="45720" y="236220"/>
                </a:lnTo>
                <a:lnTo>
                  <a:pt x="60960" y="236220"/>
                </a:lnTo>
                <a:lnTo>
                  <a:pt x="68580" y="236220"/>
                </a:lnTo>
                <a:lnTo>
                  <a:pt x="83820" y="220980"/>
                </a:lnTo>
                <a:lnTo>
                  <a:pt x="99060" y="213360"/>
                </a:lnTo>
                <a:lnTo>
                  <a:pt x="106680" y="205740"/>
                </a:lnTo>
                <a:lnTo>
                  <a:pt x="114300" y="190500"/>
                </a:lnTo>
                <a:lnTo>
                  <a:pt x="114300" y="175260"/>
                </a:lnTo>
                <a:lnTo>
                  <a:pt x="121920" y="152400"/>
                </a:lnTo>
                <a:lnTo>
                  <a:pt x="121920" y="137160"/>
                </a:lnTo>
                <a:lnTo>
                  <a:pt x="114300" y="114300"/>
                </a:lnTo>
                <a:lnTo>
                  <a:pt x="106680" y="99060"/>
                </a:lnTo>
                <a:lnTo>
                  <a:pt x="99060" y="76200"/>
                </a:lnTo>
                <a:lnTo>
                  <a:pt x="91440" y="60960"/>
                </a:lnTo>
                <a:lnTo>
                  <a:pt x="76200" y="53340"/>
                </a:lnTo>
                <a:lnTo>
                  <a:pt x="68580" y="38100"/>
                </a:lnTo>
                <a:lnTo>
                  <a:pt x="53340" y="30480"/>
                </a:lnTo>
                <a:lnTo>
                  <a:pt x="45720" y="22860"/>
                </a:lnTo>
                <a:lnTo>
                  <a:pt x="30480" y="22860"/>
                </a:lnTo>
                <a:lnTo>
                  <a:pt x="22860" y="22860"/>
                </a:lnTo>
                <a:lnTo>
                  <a:pt x="15240" y="22860"/>
                </a:lnTo>
                <a:lnTo>
                  <a:pt x="15240" y="30480"/>
                </a:lnTo>
                <a:lnTo>
                  <a:pt x="7620" y="30480"/>
                </a:lnTo>
                <a:lnTo>
                  <a:pt x="7620" y="45720"/>
                </a:lnTo>
                <a:lnTo>
                  <a:pt x="15240" y="53340"/>
                </a:lnTo>
                <a:lnTo>
                  <a:pt x="15240" y="76200"/>
                </a:lnTo>
                <a:lnTo>
                  <a:pt x="15240" y="762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9" name="Freeform 23558"/>
          <p:cNvSpPr/>
          <p:nvPr/>
        </p:nvSpPr>
        <p:spPr>
          <a:xfrm>
            <a:off x="2903220" y="5082540"/>
            <a:ext cx="175261" cy="220981"/>
          </a:xfrm>
          <a:custGeom>
            <a:avLst/>
            <a:gdLst/>
            <a:ahLst/>
            <a:cxnLst/>
            <a:rect l="0" t="0" r="0" b="0"/>
            <a:pathLst>
              <a:path w="175261" h="220981">
                <a:moveTo>
                  <a:pt x="144780" y="38100"/>
                </a:moveTo>
                <a:lnTo>
                  <a:pt x="137160" y="30480"/>
                </a:lnTo>
                <a:lnTo>
                  <a:pt x="121920" y="30480"/>
                </a:lnTo>
                <a:lnTo>
                  <a:pt x="114300" y="22860"/>
                </a:lnTo>
                <a:lnTo>
                  <a:pt x="106680" y="22860"/>
                </a:lnTo>
                <a:lnTo>
                  <a:pt x="91440" y="30480"/>
                </a:lnTo>
                <a:lnTo>
                  <a:pt x="76200" y="30480"/>
                </a:lnTo>
                <a:lnTo>
                  <a:pt x="60960" y="45720"/>
                </a:lnTo>
                <a:lnTo>
                  <a:pt x="45720" y="53340"/>
                </a:lnTo>
                <a:lnTo>
                  <a:pt x="30480" y="60960"/>
                </a:lnTo>
                <a:lnTo>
                  <a:pt x="22860" y="7620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7640"/>
                </a:lnTo>
                <a:lnTo>
                  <a:pt x="7620" y="182880"/>
                </a:lnTo>
                <a:lnTo>
                  <a:pt x="15240" y="190500"/>
                </a:lnTo>
                <a:lnTo>
                  <a:pt x="30480" y="205740"/>
                </a:lnTo>
                <a:lnTo>
                  <a:pt x="45720" y="213360"/>
                </a:lnTo>
                <a:lnTo>
                  <a:pt x="60960" y="220980"/>
                </a:lnTo>
                <a:lnTo>
                  <a:pt x="76200" y="220980"/>
                </a:lnTo>
                <a:lnTo>
                  <a:pt x="99060" y="220980"/>
                </a:lnTo>
                <a:lnTo>
                  <a:pt x="121920" y="220980"/>
                </a:lnTo>
                <a:lnTo>
                  <a:pt x="137160" y="205740"/>
                </a:lnTo>
                <a:lnTo>
                  <a:pt x="152400" y="198120"/>
                </a:lnTo>
                <a:lnTo>
                  <a:pt x="160020" y="182880"/>
                </a:lnTo>
                <a:lnTo>
                  <a:pt x="167640" y="167640"/>
                </a:lnTo>
                <a:lnTo>
                  <a:pt x="175260" y="144780"/>
                </a:lnTo>
                <a:lnTo>
                  <a:pt x="175260" y="121920"/>
                </a:lnTo>
                <a:lnTo>
                  <a:pt x="175260" y="99060"/>
                </a:lnTo>
                <a:lnTo>
                  <a:pt x="175260" y="83820"/>
                </a:lnTo>
                <a:lnTo>
                  <a:pt x="167640" y="60960"/>
                </a:lnTo>
                <a:lnTo>
                  <a:pt x="152400" y="45720"/>
                </a:lnTo>
                <a:lnTo>
                  <a:pt x="144780" y="30480"/>
                </a:lnTo>
                <a:lnTo>
                  <a:pt x="129540" y="15240"/>
                </a:lnTo>
                <a:lnTo>
                  <a:pt x="114300" y="7620"/>
                </a:lnTo>
                <a:lnTo>
                  <a:pt x="106680" y="0"/>
                </a:lnTo>
                <a:lnTo>
                  <a:pt x="91440" y="0"/>
                </a:lnTo>
                <a:lnTo>
                  <a:pt x="7620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8100"/>
                </a:lnTo>
                <a:lnTo>
                  <a:pt x="45720" y="381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0" name="Freeform 23559"/>
          <p:cNvSpPr/>
          <p:nvPr/>
        </p:nvSpPr>
        <p:spPr>
          <a:xfrm>
            <a:off x="3131820" y="5234940"/>
            <a:ext cx="76201" cy="175261"/>
          </a:xfrm>
          <a:custGeom>
            <a:avLst/>
            <a:gdLst/>
            <a:ahLst/>
            <a:cxnLst/>
            <a:rect l="0" t="0" r="0" b="0"/>
            <a:pathLst>
              <a:path w="76201" h="175261">
                <a:moveTo>
                  <a:pt x="38100" y="0"/>
                </a:moveTo>
                <a:lnTo>
                  <a:pt x="38100" y="0"/>
                </a:lnTo>
                <a:lnTo>
                  <a:pt x="38100" y="7620"/>
                </a:lnTo>
                <a:lnTo>
                  <a:pt x="45720" y="15240"/>
                </a:lnTo>
                <a:lnTo>
                  <a:pt x="53340" y="30480"/>
                </a:lnTo>
                <a:lnTo>
                  <a:pt x="60960" y="38100"/>
                </a:lnTo>
                <a:lnTo>
                  <a:pt x="68580" y="45720"/>
                </a:lnTo>
                <a:lnTo>
                  <a:pt x="76200" y="68580"/>
                </a:lnTo>
                <a:lnTo>
                  <a:pt x="76200" y="76200"/>
                </a:lnTo>
                <a:lnTo>
                  <a:pt x="76200" y="99060"/>
                </a:lnTo>
                <a:lnTo>
                  <a:pt x="76200" y="106680"/>
                </a:lnTo>
                <a:lnTo>
                  <a:pt x="76200" y="121920"/>
                </a:lnTo>
                <a:lnTo>
                  <a:pt x="76200" y="137160"/>
                </a:lnTo>
                <a:lnTo>
                  <a:pt x="68580" y="152400"/>
                </a:lnTo>
                <a:lnTo>
                  <a:pt x="53340" y="160020"/>
                </a:lnTo>
                <a:lnTo>
                  <a:pt x="45720" y="167640"/>
                </a:lnTo>
                <a:lnTo>
                  <a:pt x="38100" y="167640"/>
                </a:lnTo>
                <a:lnTo>
                  <a:pt x="22860" y="175260"/>
                </a:lnTo>
                <a:lnTo>
                  <a:pt x="15240" y="175260"/>
                </a:lnTo>
                <a:lnTo>
                  <a:pt x="0" y="175260"/>
                </a:lnTo>
                <a:lnTo>
                  <a:pt x="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1" name="Freeform 23560"/>
          <p:cNvSpPr/>
          <p:nvPr/>
        </p:nvSpPr>
        <p:spPr>
          <a:xfrm>
            <a:off x="3230880" y="5074920"/>
            <a:ext cx="182881" cy="213361"/>
          </a:xfrm>
          <a:custGeom>
            <a:avLst/>
            <a:gdLst/>
            <a:ahLst/>
            <a:cxnLst/>
            <a:rect l="0" t="0" r="0" b="0"/>
            <a:pathLst>
              <a:path w="182881" h="213361">
                <a:moveTo>
                  <a:pt x="121920" y="60960"/>
                </a:moveTo>
                <a:lnTo>
                  <a:pt x="121920" y="60960"/>
                </a:lnTo>
                <a:lnTo>
                  <a:pt x="121920" y="53340"/>
                </a:lnTo>
                <a:lnTo>
                  <a:pt x="121920" y="53340"/>
                </a:lnTo>
                <a:lnTo>
                  <a:pt x="114300" y="53340"/>
                </a:lnTo>
                <a:lnTo>
                  <a:pt x="106680" y="53340"/>
                </a:lnTo>
                <a:lnTo>
                  <a:pt x="99060" y="53340"/>
                </a:lnTo>
                <a:lnTo>
                  <a:pt x="91440" y="53340"/>
                </a:lnTo>
                <a:lnTo>
                  <a:pt x="83820" y="60960"/>
                </a:lnTo>
                <a:lnTo>
                  <a:pt x="68580" y="68580"/>
                </a:lnTo>
                <a:lnTo>
                  <a:pt x="53340" y="76200"/>
                </a:lnTo>
                <a:lnTo>
                  <a:pt x="38100" y="83820"/>
                </a:lnTo>
                <a:lnTo>
                  <a:pt x="30480" y="99060"/>
                </a:lnTo>
                <a:lnTo>
                  <a:pt x="1524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7620" y="175260"/>
                </a:lnTo>
                <a:lnTo>
                  <a:pt x="15240" y="190500"/>
                </a:lnTo>
                <a:lnTo>
                  <a:pt x="22860" y="198120"/>
                </a:lnTo>
                <a:lnTo>
                  <a:pt x="38100" y="205740"/>
                </a:lnTo>
                <a:lnTo>
                  <a:pt x="60960" y="205740"/>
                </a:lnTo>
                <a:lnTo>
                  <a:pt x="83820" y="213360"/>
                </a:lnTo>
                <a:lnTo>
                  <a:pt x="99060" y="205740"/>
                </a:lnTo>
                <a:lnTo>
                  <a:pt x="121920" y="205740"/>
                </a:lnTo>
                <a:lnTo>
                  <a:pt x="137160" y="190500"/>
                </a:lnTo>
                <a:lnTo>
                  <a:pt x="152400" y="182880"/>
                </a:lnTo>
                <a:lnTo>
                  <a:pt x="167640" y="167640"/>
                </a:lnTo>
                <a:lnTo>
                  <a:pt x="175260" y="144780"/>
                </a:lnTo>
                <a:lnTo>
                  <a:pt x="182880" y="129540"/>
                </a:lnTo>
                <a:lnTo>
                  <a:pt x="182880" y="106680"/>
                </a:lnTo>
                <a:lnTo>
                  <a:pt x="182880" y="91440"/>
                </a:lnTo>
                <a:lnTo>
                  <a:pt x="175260" y="76200"/>
                </a:lnTo>
                <a:lnTo>
                  <a:pt x="167640" y="53340"/>
                </a:lnTo>
                <a:lnTo>
                  <a:pt x="152400" y="38100"/>
                </a:lnTo>
                <a:lnTo>
                  <a:pt x="144780" y="22860"/>
                </a:lnTo>
                <a:lnTo>
                  <a:pt x="129540" y="15240"/>
                </a:lnTo>
                <a:lnTo>
                  <a:pt x="114300" y="7620"/>
                </a:lnTo>
                <a:lnTo>
                  <a:pt x="99060" y="0"/>
                </a:lnTo>
                <a:lnTo>
                  <a:pt x="83820" y="0"/>
                </a:lnTo>
                <a:lnTo>
                  <a:pt x="76200" y="7620"/>
                </a:lnTo>
                <a:lnTo>
                  <a:pt x="53340" y="7620"/>
                </a:lnTo>
                <a:lnTo>
                  <a:pt x="53340" y="7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2" name="Freeform 23561"/>
          <p:cNvSpPr/>
          <p:nvPr/>
        </p:nvSpPr>
        <p:spPr>
          <a:xfrm>
            <a:off x="3375660" y="5097780"/>
            <a:ext cx="205741" cy="220981"/>
          </a:xfrm>
          <a:custGeom>
            <a:avLst/>
            <a:gdLst/>
            <a:ahLst/>
            <a:cxnLst/>
            <a:rect l="0" t="0" r="0" b="0"/>
            <a:pathLst>
              <a:path w="205741" h="220981">
                <a:moveTo>
                  <a:pt x="167640" y="53340"/>
                </a:moveTo>
                <a:lnTo>
                  <a:pt x="160020" y="45720"/>
                </a:lnTo>
                <a:lnTo>
                  <a:pt x="144780" y="38100"/>
                </a:lnTo>
                <a:lnTo>
                  <a:pt x="129540" y="38100"/>
                </a:lnTo>
                <a:lnTo>
                  <a:pt x="114300" y="38100"/>
                </a:lnTo>
                <a:lnTo>
                  <a:pt x="91440" y="38100"/>
                </a:lnTo>
                <a:lnTo>
                  <a:pt x="76200" y="45720"/>
                </a:lnTo>
                <a:lnTo>
                  <a:pt x="53340" y="45720"/>
                </a:lnTo>
                <a:lnTo>
                  <a:pt x="38100" y="60960"/>
                </a:lnTo>
                <a:lnTo>
                  <a:pt x="2286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7620" y="144780"/>
                </a:lnTo>
                <a:lnTo>
                  <a:pt x="15240" y="160020"/>
                </a:lnTo>
                <a:lnTo>
                  <a:pt x="22860" y="175260"/>
                </a:lnTo>
                <a:lnTo>
                  <a:pt x="38100" y="190500"/>
                </a:lnTo>
                <a:lnTo>
                  <a:pt x="53340" y="205740"/>
                </a:lnTo>
                <a:lnTo>
                  <a:pt x="76200" y="205740"/>
                </a:lnTo>
                <a:lnTo>
                  <a:pt x="91440" y="213360"/>
                </a:lnTo>
                <a:lnTo>
                  <a:pt x="114300" y="220980"/>
                </a:lnTo>
                <a:lnTo>
                  <a:pt x="129540" y="213360"/>
                </a:lnTo>
                <a:lnTo>
                  <a:pt x="152400" y="213360"/>
                </a:lnTo>
                <a:lnTo>
                  <a:pt x="167640" y="205740"/>
                </a:lnTo>
                <a:lnTo>
                  <a:pt x="182880" y="190500"/>
                </a:lnTo>
                <a:lnTo>
                  <a:pt x="190500" y="175260"/>
                </a:lnTo>
                <a:lnTo>
                  <a:pt x="198120" y="160020"/>
                </a:lnTo>
                <a:lnTo>
                  <a:pt x="205740" y="137160"/>
                </a:lnTo>
                <a:lnTo>
                  <a:pt x="205740" y="121920"/>
                </a:lnTo>
                <a:lnTo>
                  <a:pt x="205740" y="99060"/>
                </a:lnTo>
                <a:lnTo>
                  <a:pt x="198120" y="83820"/>
                </a:lnTo>
                <a:lnTo>
                  <a:pt x="190500" y="60960"/>
                </a:lnTo>
                <a:lnTo>
                  <a:pt x="175260" y="45720"/>
                </a:lnTo>
                <a:lnTo>
                  <a:pt x="167640" y="30480"/>
                </a:lnTo>
                <a:lnTo>
                  <a:pt x="152400" y="22860"/>
                </a:lnTo>
                <a:lnTo>
                  <a:pt x="137160" y="15240"/>
                </a:lnTo>
                <a:lnTo>
                  <a:pt x="121920" y="7620"/>
                </a:lnTo>
                <a:lnTo>
                  <a:pt x="106680" y="0"/>
                </a:lnTo>
                <a:lnTo>
                  <a:pt x="9906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8580" y="30480"/>
                </a:lnTo>
                <a:lnTo>
                  <a:pt x="60960" y="45720"/>
                </a:lnTo>
                <a:lnTo>
                  <a:pt x="60960" y="457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3" name="Freeform 23562"/>
          <p:cNvSpPr/>
          <p:nvPr/>
        </p:nvSpPr>
        <p:spPr>
          <a:xfrm>
            <a:off x="3566160" y="5090160"/>
            <a:ext cx="175261" cy="220981"/>
          </a:xfrm>
          <a:custGeom>
            <a:avLst/>
            <a:gdLst/>
            <a:ahLst/>
            <a:cxnLst/>
            <a:rect l="0" t="0" r="0" b="0"/>
            <a:pathLst>
              <a:path w="175261" h="220981">
                <a:moveTo>
                  <a:pt x="152400" y="38100"/>
                </a:moveTo>
                <a:lnTo>
                  <a:pt x="137160" y="38100"/>
                </a:lnTo>
                <a:lnTo>
                  <a:pt x="129540" y="30480"/>
                </a:lnTo>
                <a:lnTo>
                  <a:pt x="106680" y="22860"/>
                </a:lnTo>
                <a:lnTo>
                  <a:pt x="99060" y="30480"/>
                </a:lnTo>
                <a:lnTo>
                  <a:pt x="76200" y="30480"/>
                </a:lnTo>
                <a:lnTo>
                  <a:pt x="60960" y="3810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7620" y="160020"/>
                </a:lnTo>
                <a:lnTo>
                  <a:pt x="15240" y="175260"/>
                </a:lnTo>
                <a:lnTo>
                  <a:pt x="38100" y="190500"/>
                </a:lnTo>
                <a:lnTo>
                  <a:pt x="53340" y="205740"/>
                </a:lnTo>
                <a:lnTo>
                  <a:pt x="68580" y="213360"/>
                </a:lnTo>
                <a:lnTo>
                  <a:pt x="91440" y="220980"/>
                </a:lnTo>
                <a:lnTo>
                  <a:pt x="106680" y="220980"/>
                </a:lnTo>
                <a:lnTo>
                  <a:pt x="129540" y="220980"/>
                </a:lnTo>
                <a:lnTo>
                  <a:pt x="144780" y="213360"/>
                </a:lnTo>
                <a:lnTo>
                  <a:pt x="152400" y="198120"/>
                </a:lnTo>
                <a:lnTo>
                  <a:pt x="167640" y="190500"/>
                </a:lnTo>
                <a:lnTo>
                  <a:pt x="175260" y="175260"/>
                </a:lnTo>
                <a:lnTo>
                  <a:pt x="175260" y="152400"/>
                </a:lnTo>
                <a:lnTo>
                  <a:pt x="175260" y="129540"/>
                </a:lnTo>
                <a:lnTo>
                  <a:pt x="167640" y="106680"/>
                </a:lnTo>
                <a:lnTo>
                  <a:pt x="160020" y="83820"/>
                </a:lnTo>
                <a:lnTo>
                  <a:pt x="152400" y="60960"/>
                </a:lnTo>
                <a:lnTo>
                  <a:pt x="137160" y="45720"/>
                </a:lnTo>
                <a:lnTo>
                  <a:pt x="121920" y="30480"/>
                </a:lnTo>
                <a:lnTo>
                  <a:pt x="106680" y="22860"/>
                </a:lnTo>
                <a:lnTo>
                  <a:pt x="99060" y="7620"/>
                </a:lnTo>
                <a:lnTo>
                  <a:pt x="83820" y="0"/>
                </a:lnTo>
                <a:lnTo>
                  <a:pt x="68580" y="0"/>
                </a:lnTo>
                <a:lnTo>
                  <a:pt x="60960" y="0"/>
                </a:lnTo>
                <a:lnTo>
                  <a:pt x="53340" y="0"/>
                </a:lnTo>
                <a:lnTo>
                  <a:pt x="533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4" name="Freeform 23563"/>
          <p:cNvSpPr/>
          <p:nvPr/>
        </p:nvSpPr>
        <p:spPr>
          <a:xfrm>
            <a:off x="3718560" y="5013960"/>
            <a:ext cx="152401" cy="335281"/>
          </a:xfrm>
          <a:custGeom>
            <a:avLst/>
            <a:gdLst/>
            <a:ahLst/>
            <a:cxnLst/>
            <a:rect l="0" t="0" r="0" b="0"/>
            <a:pathLst>
              <a:path w="152401" h="335281">
                <a:moveTo>
                  <a:pt x="0" y="0"/>
                </a:moveTo>
                <a:lnTo>
                  <a:pt x="0" y="0"/>
                </a:lnTo>
                <a:lnTo>
                  <a:pt x="7620" y="7620"/>
                </a:lnTo>
                <a:lnTo>
                  <a:pt x="22860" y="22860"/>
                </a:lnTo>
                <a:lnTo>
                  <a:pt x="38100" y="38100"/>
                </a:lnTo>
                <a:lnTo>
                  <a:pt x="53340" y="53340"/>
                </a:lnTo>
                <a:lnTo>
                  <a:pt x="68580" y="68580"/>
                </a:lnTo>
                <a:lnTo>
                  <a:pt x="83820" y="91440"/>
                </a:lnTo>
                <a:lnTo>
                  <a:pt x="106680" y="114300"/>
                </a:lnTo>
                <a:lnTo>
                  <a:pt x="121920" y="137160"/>
                </a:lnTo>
                <a:lnTo>
                  <a:pt x="129540" y="167640"/>
                </a:lnTo>
                <a:lnTo>
                  <a:pt x="144780" y="190500"/>
                </a:lnTo>
                <a:lnTo>
                  <a:pt x="152400" y="213360"/>
                </a:lnTo>
                <a:lnTo>
                  <a:pt x="152400" y="236220"/>
                </a:lnTo>
                <a:lnTo>
                  <a:pt x="152400" y="259080"/>
                </a:lnTo>
                <a:lnTo>
                  <a:pt x="144780" y="274320"/>
                </a:lnTo>
                <a:lnTo>
                  <a:pt x="129540" y="289560"/>
                </a:lnTo>
                <a:lnTo>
                  <a:pt x="114300" y="304800"/>
                </a:lnTo>
                <a:lnTo>
                  <a:pt x="99060" y="320040"/>
                </a:lnTo>
                <a:lnTo>
                  <a:pt x="76200" y="335280"/>
                </a:lnTo>
                <a:lnTo>
                  <a:pt x="76200" y="3352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5" name="Freeform 23564"/>
          <p:cNvSpPr/>
          <p:nvPr/>
        </p:nvSpPr>
        <p:spPr>
          <a:xfrm>
            <a:off x="3954780" y="4998720"/>
            <a:ext cx="213361" cy="388621"/>
          </a:xfrm>
          <a:custGeom>
            <a:avLst/>
            <a:gdLst/>
            <a:ahLst/>
            <a:cxnLst/>
            <a:rect l="0" t="0" r="0" b="0"/>
            <a:pathLst>
              <a:path w="213361" h="388621">
                <a:moveTo>
                  <a:pt x="91440" y="0"/>
                </a:moveTo>
                <a:lnTo>
                  <a:pt x="83820" y="0"/>
                </a:lnTo>
                <a:lnTo>
                  <a:pt x="68580" y="7620"/>
                </a:lnTo>
                <a:lnTo>
                  <a:pt x="6096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38100" y="45720"/>
                </a:lnTo>
                <a:lnTo>
                  <a:pt x="30480" y="60960"/>
                </a:lnTo>
                <a:lnTo>
                  <a:pt x="15240" y="76200"/>
                </a:lnTo>
                <a:lnTo>
                  <a:pt x="7620" y="99060"/>
                </a:lnTo>
                <a:lnTo>
                  <a:pt x="0" y="114300"/>
                </a:lnTo>
                <a:lnTo>
                  <a:pt x="0" y="137160"/>
                </a:lnTo>
                <a:lnTo>
                  <a:pt x="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15240" y="228600"/>
                </a:lnTo>
                <a:lnTo>
                  <a:pt x="30480" y="251460"/>
                </a:lnTo>
                <a:lnTo>
                  <a:pt x="45720" y="274320"/>
                </a:lnTo>
                <a:lnTo>
                  <a:pt x="60960" y="289560"/>
                </a:lnTo>
                <a:lnTo>
                  <a:pt x="91440" y="312420"/>
                </a:lnTo>
                <a:lnTo>
                  <a:pt x="114300" y="335280"/>
                </a:lnTo>
                <a:lnTo>
                  <a:pt x="144780" y="350520"/>
                </a:lnTo>
                <a:lnTo>
                  <a:pt x="167640" y="365760"/>
                </a:lnTo>
                <a:lnTo>
                  <a:pt x="213360" y="388620"/>
                </a:lnTo>
                <a:lnTo>
                  <a:pt x="213360" y="38862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6" name="Freeform 23565"/>
          <p:cNvSpPr/>
          <p:nvPr/>
        </p:nvSpPr>
        <p:spPr>
          <a:xfrm>
            <a:off x="4145280" y="5052060"/>
            <a:ext cx="167641" cy="190501"/>
          </a:xfrm>
          <a:custGeom>
            <a:avLst/>
            <a:gdLst/>
            <a:ahLst/>
            <a:cxnLst/>
            <a:rect l="0" t="0" r="0" b="0"/>
            <a:pathLst>
              <a:path w="167641" h="190501">
                <a:moveTo>
                  <a:pt x="0" y="30480"/>
                </a:moveTo>
                <a:lnTo>
                  <a:pt x="0" y="30480"/>
                </a:ln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83820" y="0"/>
                </a:lnTo>
                <a:lnTo>
                  <a:pt x="99060" y="7620"/>
                </a:lnTo>
                <a:lnTo>
                  <a:pt x="106680" y="7620"/>
                </a:lnTo>
                <a:lnTo>
                  <a:pt x="121920" y="7620"/>
                </a:lnTo>
                <a:lnTo>
                  <a:pt x="137160" y="15240"/>
                </a:lnTo>
                <a:lnTo>
                  <a:pt x="144780" y="15240"/>
                </a:lnTo>
                <a:lnTo>
                  <a:pt x="152400" y="15240"/>
                </a:lnTo>
                <a:lnTo>
                  <a:pt x="152400" y="22860"/>
                </a:lnTo>
                <a:lnTo>
                  <a:pt x="152400" y="22860"/>
                </a:lnTo>
                <a:lnTo>
                  <a:pt x="152400" y="30480"/>
                </a:lnTo>
                <a:lnTo>
                  <a:pt x="152400" y="30480"/>
                </a:lnTo>
                <a:lnTo>
                  <a:pt x="152400" y="3048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21920" y="38100"/>
                </a:lnTo>
                <a:lnTo>
                  <a:pt x="114300" y="38100"/>
                </a:lnTo>
                <a:lnTo>
                  <a:pt x="99060" y="38100"/>
                </a:lnTo>
                <a:lnTo>
                  <a:pt x="91440" y="38100"/>
                </a:lnTo>
                <a:lnTo>
                  <a:pt x="83820" y="45720"/>
                </a:lnTo>
                <a:lnTo>
                  <a:pt x="76200" y="45720"/>
                </a:lnTo>
                <a:lnTo>
                  <a:pt x="68580" y="53340"/>
                </a:lnTo>
                <a:lnTo>
                  <a:pt x="68580" y="60960"/>
                </a:lnTo>
                <a:lnTo>
                  <a:pt x="68580" y="60960"/>
                </a:lnTo>
                <a:lnTo>
                  <a:pt x="76200" y="68580"/>
                </a:lnTo>
                <a:lnTo>
                  <a:pt x="83820" y="76200"/>
                </a:lnTo>
                <a:lnTo>
                  <a:pt x="91440" y="91440"/>
                </a:lnTo>
                <a:lnTo>
                  <a:pt x="106680" y="99060"/>
                </a:lnTo>
                <a:lnTo>
                  <a:pt x="121920" y="106680"/>
                </a:lnTo>
                <a:lnTo>
                  <a:pt x="137160" y="114300"/>
                </a:lnTo>
                <a:lnTo>
                  <a:pt x="144780" y="129540"/>
                </a:lnTo>
                <a:lnTo>
                  <a:pt x="152400" y="137160"/>
                </a:lnTo>
                <a:lnTo>
                  <a:pt x="160020" y="144780"/>
                </a:lnTo>
                <a:lnTo>
                  <a:pt x="167640" y="152400"/>
                </a:lnTo>
                <a:lnTo>
                  <a:pt x="167640" y="160020"/>
                </a:lnTo>
                <a:lnTo>
                  <a:pt x="167640" y="167640"/>
                </a:lnTo>
                <a:lnTo>
                  <a:pt x="160020" y="175260"/>
                </a:lnTo>
                <a:lnTo>
                  <a:pt x="152400" y="175260"/>
                </a:lnTo>
                <a:lnTo>
                  <a:pt x="144780" y="182880"/>
                </a:lnTo>
                <a:lnTo>
                  <a:pt x="129540" y="182880"/>
                </a:lnTo>
                <a:lnTo>
                  <a:pt x="114300" y="190500"/>
                </a:lnTo>
                <a:lnTo>
                  <a:pt x="99060" y="190500"/>
                </a:lnTo>
                <a:lnTo>
                  <a:pt x="83820" y="190500"/>
                </a:lnTo>
                <a:lnTo>
                  <a:pt x="68580" y="190500"/>
                </a:lnTo>
                <a:lnTo>
                  <a:pt x="53340" y="190500"/>
                </a:lnTo>
                <a:lnTo>
                  <a:pt x="45720" y="190500"/>
                </a:lnTo>
                <a:lnTo>
                  <a:pt x="38100" y="182880"/>
                </a:lnTo>
                <a:lnTo>
                  <a:pt x="22860" y="182880"/>
                </a:lnTo>
                <a:lnTo>
                  <a:pt x="15240" y="175260"/>
                </a:lnTo>
                <a:lnTo>
                  <a:pt x="7620" y="175260"/>
                </a:lnTo>
                <a:lnTo>
                  <a:pt x="7620" y="17526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7" name="Freeform 23566"/>
          <p:cNvSpPr/>
          <p:nvPr/>
        </p:nvSpPr>
        <p:spPr>
          <a:xfrm>
            <a:off x="4396740" y="5052060"/>
            <a:ext cx="137161" cy="167641"/>
          </a:xfrm>
          <a:custGeom>
            <a:avLst/>
            <a:gdLst/>
            <a:ahLst/>
            <a:cxnLst/>
            <a:rect l="0" t="0" r="0" b="0"/>
            <a:pathLst>
              <a:path w="137161" h="16764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68580" y="0"/>
                </a:lnTo>
                <a:lnTo>
                  <a:pt x="8382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7620"/>
                </a:lnTo>
                <a:lnTo>
                  <a:pt x="114300" y="7620"/>
                </a:lnTo>
                <a:lnTo>
                  <a:pt x="114300" y="7620"/>
                </a:lnTo>
                <a:lnTo>
                  <a:pt x="121920" y="15240"/>
                </a:lnTo>
                <a:lnTo>
                  <a:pt x="121920" y="15240"/>
                </a:lnTo>
                <a:lnTo>
                  <a:pt x="129540" y="15240"/>
                </a:lnTo>
                <a:lnTo>
                  <a:pt x="129540" y="2286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45720"/>
                </a:lnTo>
                <a:lnTo>
                  <a:pt x="91440" y="60960"/>
                </a:lnTo>
                <a:lnTo>
                  <a:pt x="83820" y="60960"/>
                </a:lnTo>
                <a:lnTo>
                  <a:pt x="68580" y="76200"/>
                </a:lnTo>
                <a:lnTo>
                  <a:pt x="53340" y="76200"/>
                </a:lnTo>
                <a:lnTo>
                  <a:pt x="45720" y="91440"/>
                </a:lnTo>
                <a:lnTo>
                  <a:pt x="30480" y="99060"/>
                </a:lnTo>
                <a:lnTo>
                  <a:pt x="22860" y="106680"/>
                </a:lnTo>
                <a:lnTo>
                  <a:pt x="15240" y="11430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7620" y="144780"/>
                </a:lnTo>
                <a:lnTo>
                  <a:pt x="15240" y="152400"/>
                </a:lnTo>
                <a:lnTo>
                  <a:pt x="30480" y="160020"/>
                </a:lnTo>
                <a:lnTo>
                  <a:pt x="45720" y="160020"/>
                </a:lnTo>
                <a:lnTo>
                  <a:pt x="60960" y="160020"/>
                </a:lnTo>
                <a:lnTo>
                  <a:pt x="83820" y="160020"/>
                </a:lnTo>
                <a:lnTo>
                  <a:pt x="99060" y="167640"/>
                </a:lnTo>
                <a:lnTo>
                  <a:pt x="137160" y="167640"/>
                </a:lnTo>
                <a:lnTo>
                  <a:pt x="137160" y="1676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8" name="Freeform 23567"/>
          <p:cNvSpPr/>
          <p:nvPr/>
        </p:nvSpPr>
        <p:spPr>
          <a:xfrm>
            <a:off x="4671060" y="5059680"/>
            <a:ext cx="7621" cy="228601"/>
          </a:xfrm>
          <a:custGeom>
            <a:avLst/>
            <a:gdLst/>
            <a:ahLst/>
            <a:cxnLst/>
            <a:rect l="0" t="0" r="0" b="0"/>
            <a:pathLst>
              <a:path w="7621" h="2286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7620" y="30480"/>
                </a:lnTo>
                <a:lnTo>
                  <a:pt x="7620" y="45720"/>
                </a:lnTo>
                <a:lnTo>
                  <a:pt x="7620" y="60960"/>
                </a:lnTo>
                <a:lnTo>
                  <a:pt x="762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28600"/>
                </a:lnTo>
                <a:lnTo>
                  <a:pt x="762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1" name="Freeform 23570"/>
          <p:cNvSpPr/>
          <p:nvPr/>
        </p:nvSpPr>
        <p:spPr>
          <a:xfrm>
            <a:off x="4732020" y="4968240"/>
            <a:ext cx="121921" cy="434341"/>
          </a:xfrm>
          <a:custGeom>
            <a:avLst/>
            <a:gdLst/>
            <a:ahLst/>
            <a:cxnLst/>
            <a:rect l="0" t="0" r="0" b="0"/>
            <a:pathLst>
              <a:path w="121921" h="434341">
                <a:moveTo>
                  <a:pt x="0" y="0"/>
                </a:moveTo>
                <a:lnTo>
                  <a:pt x="0" y="0"/>
                </a:lnTo>
                <a:lnTo>
                  <a:pt x="0" y="7620"/>
                </a:lnTo>
                <a:lnTo>
                  <a:pt x="7620" y="15240"/>
                </a:lnTo>
                <a:lnTo>
                  <a:pt x="15240" y="22860"/>
                </a:lnTo>
                <a:lnTo>
                  <a:pt x="30480" y="38100"/>
                </a:lnTo>
                <a:lnTo>
                  <a:pt x="45720" y="53340"/>
                </a:lnTo>
                <a:lnTo>
                  <a:pt x="60960" y="76200"/>
                </a:lnTo>
                <a:lnTo>
                  <a:pt x="68580" y="99060"/>
                </a:lnTo>
                <a:lnTo>
                  <a:pt x="83820" y="129540"/>
                </a:lnTo>
                <a:lnTo>
                  <a:pt x="99060" y="152400"/>
                </a:lnTo>
                <a:lnTo>
                  <a:pt x="106680" y="182880"/>
                </a:lnTo>
                <a:lnTo>
                  <a:pt x="114300" y="220980"/>
                </a:lnTo>
                <a:lnTo>
                  <a:pt x="121920" y="251460"/>
                </a:lnTo>
                <a:lnTo>
                  <a:pt x="121920" y="281940"/>
                </a:lnTo>
                <a:lnTo>
                  <a:pt x="121920" y="312420"/>
                </a:lnTo>
                <a:lnTo>
                  <a:pt x="114300" y="342900"/>
                </a:lnTo>
                <a:lnTo>
                  <a:pt x="106680" y="365760"/>
                </a:lnTo>
                <a:lnTo>
                  <a:pt x="91440" y="388620"/>
                </a:lnTo>
                <a:lnTo>
                  <a:pt x="76200" y="403860"/>
                </a:lnTo>
                <a:lnTo>
                  <a:pt x="53340" y="434340"/>
                </a:lnTo>
                <a:lnTo>
                  <a:pt x="53340" y="43434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2" name="Freeform 23571"/>
          <p:cNvSpPr/>
          <p:nvPr/>
        </p:nvSpPr>
        <p:spPr>
          <a:xfrm>
            <a:off x="1706880" y="5760720"/>
            <a:ext cx="320041" cy="22861"/>
          </a:xfrm>
          <a:custGeom>
            <a:avLst/>
            <a:gdLst/>
            <a:ahLst/>
            <a:cxnLst/>
            <a:rect l="0" t="0" r="0" b="0"/>
            <a:pathLst>
              <a:path w="320041" h="22861">
                <a:moveTo>
                  <a:pt x="0" y="22860"/>
                </a:moveTo>
                <a:lnTo>
                  <a:pt x="15240" y="22860"/>
                </a:lnTo>
                <a:lnTo>
                  <a:pt x="38100" y="22860"/>
                </a:lnTo>
                <a:lnTo>
                  <a:pt x="60960" y="15240"/>
                </a:lnTo>
                <a:lnTo>
                  <a:pt x="83820" y="15240"/>
                </a:lnTo>
                <a:lnTo>
                  <a:pt x="106680" y="15240"/>
                </a:lnTo>
                <a:lnTo>
                  <a:pt x="129540" y="15240"/>
                </a:lnTo>
                <a:lnTo>
                  <a:pt x="152400" y="15240"/>
                </a:lnTo>
                <a:lnTo>
                  <a:pt x="182880" y="15240"/>
                </a:lnTo>
                <a:lnTo>
                  <a:pt x="198120" y="15240"/>
                </a:lnTo>
                <a:lnTo>
                  <a:pt x="228600" y="7620"/>
                </a:lnTo>
                <a:lnTo>
                  <a:pt x="251460" y="7620"/>
                </a:lnTo>
                <a:lnTo>
                  <a:pt x="274320" y="7620"/>
                </a:lnTo>
                <a:lnTo>
                  <a:pt x="289560" y="7620"/>
                </a:lnTo>
                <a:lnTo>
                  <a:pt x="320040" y="0"/>
                </a:lnTo>
                <a:lnTo>
                  <a:pt x="320040" y="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3" name="Freeform 23572"/>
          <p:cNvSpPr/>
          <p:nvPr/>
        </p:nvSpPr>
        <p:spPr>
          <a:xfrm>
            <a:off x="1813560" y="5829300"/>
            <a:ext cx="190501" cy="30481"/>
          </a:xfrm>
          <a:custGeom>
            <a:avLst/>
            <a:gdLst/>
            <a:ahLst/>
            <a:cxnLst/>
            <a:rect l="0" t="0" r="0" b="0"/>
            <a:pathLst>
              <a:path w="190501" h="30481">
                <a:moveTo>
                  <a:pt x="0" y="0"/>
                </a:moveTo>
                <a:lnTo>
                  <a:pt x="15240" y="0"/>
                </a:lnTo>
                <a:lnTo>
                  <a:pt x="30480" y="0"/>
                </a:lnTo>
                <a:lnTo>
                  <a:pt x="53340" y="0"/>
                </a:lnTo>
                <a:lnTo>
                  <a:pt x="76200" y="0"/>
                </a:lnTo>
                <a:lnTo>
                  <a:pt x="99060" y="7620"/>
                </a:lnTo>
                <a:lnTo>
                  <a:pt x="121920" y="7620"/>
                </a:lnTo>
                <a:lnTo>
                  <a:pt x="152400" y="15240"/>
                </a:lnTo>
                <a:lnTo>
                  <a:pt x="190500" y="30480"/>
                </a:lnTo>
                <a:lnTo>
                  <a:pt x="190500" y="304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4" name="Freeform 23573"/>
          <p:cNvSpPr/>
          <p:nvPr/>
        </p:nvSpPr>
        <p:spPr>
          <a:xfrm>
            <a:off x="2247900" y="5684520"/>
            <a:ext cx="281941" cy="259081"/>
          </a:xfrm>
          <a:custGeom>
            <a:avLst/>
            <a:gdLst/>
            <a:ahLst/>
            <a:cxnLst/>
            <a:rect l="0" t="0" r="0" b="0"/>
            <a:pathLst>
              <a:path w="281941" h="259081">
                <a:moveTo>
                  <a:pt x="7620" y="22860"/>
                </a:move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0"/>
                </a:lnTo>
                <a:lnTo>
                  <a:pt x="182880" y="0"/>
                </a:lnTo>
                <a:lnTo>
                  <a:pt x="205740" y="7620"/>
                </a:lnTo>
                <a:lnTo>
                  <a:pt x="220980" y="7620"/>
                </a:lnTo>
                <a:lnTo>
                  <a:pt x="243840" y="15240"/>
                </a:lnTo>
                <a:lnTo>
                  <a:pt x="259080" y="15240"/>
                </a:lnTo>
                <a:lnTo>
                  <a:pt x="274320" y="22860"/>
                </a:lnTo>
                <a:lnTo>
                  <a:pt x="274320" y="22860"/>
                </a:lnTo>
                <a:lnTo>
                  <a:pt x="281940" y="30480"/>
                </a:lnTo>
                <a:lnTo>
                  <a:pt x="281940" y="30480"/>
                </a:lnTo>
                <a:lnTo>
                  <a:pt x="281940" y="38100"/>
                </a:lnTo>
                <a:lnTo>
                  <a:pt x="274320" y="38100"/>
                </a:lnTo>
                <a:lnTo>
                  <a:pt x="266700" y="38100"/>
                </a:lnTo>
                <a:lnTo>
                  <a:pt x="251460" y="38100"/>
                </a:lnTo>
                <a:lnTo>
                  <a:pt x="236220" y="45720"/>
                </a:lnTo>
                <a:lnTo>
                  <a:pt x="220980" y="53340"/>
                </a:lnTo>
                <a:lnTo>
                  <a:pt x="198120" y="53340"/>
                </a:lnTo>
                <a:lnTo>
                  <a:pt x="175260" y="53340"/>
                </a:lnTo>
                <a:lnTo>
                  <a:pt x="160020" y="60960"/>
                </a:lnTo>
                <a:lnTo>
                  <a:pt x="144780" y="60960"/>
                </a:lnTo>
                <a:lnTo>
                  <a:pt x="129540" y="68580"/>
                </a:lnTo>
                <a:lnTo>
                  <a:pt x="114300" y="76200"/>
                </a:lnTo>
                <a:lnTo>
                  <a:pt x="106680" y="83820"/>
                </a:lnTo>
                <a:lnTo>
                  <a:pt x="106680" y="91440"/>
                </a:lnTo>
                <a:lnTo>
                  <a:pt x="99060" y="91440"/>
                </a:lnTo>
                <a:lnTo>
                  <a:pt x="106680" y="106680"/>
                </a:lnTo>
                <a:lnTo>
                  <a:pt x="106680" y="114300"/>
                </a:lnTo>
                <a:lnTo>
                  <a:pt x="121920" y="121920"/>
                </a:lnTo>
                <a:lnTo>
                  <a:pt x="129540" y="129540"/>
                </a:lnTo>
                <a:lnTo>
                  <a:pt x="144780" y="137160"/>
                </a:lnTo>
                <a:lnTo>
                  <a:pt x="160020" y="152400"/>
                </a:lnTo>
                <a:lnTo>
                  <a:pt x="175260" y="160020"/>
                </a:lnTo>
                <a:lnTo>
                  <a:pt x="198120" y="175260"/>
                </a:lnTo>
                <a:lnTo>
                  <a:pt x="205740" y="182880"/>
                </a:lnTo>
                <a:lnTo>
                  <a:pt x="220980" y="198120"/>
                </a:lnTo>
                <a:lnTo>
                  <a:pt x="236220" y="205740"/>
                </a:lnTo>
                <a:lnTo>
                  <a:pt x="243840" y="213360"/>
                </a:lnTo>
                <a:lnTo>
                  <a:pt x="243840" y="220980"/>
                </a:lnTo>
                <a:lnTo>
                  <a:pt x="243840" y="228600"/>
                </a:lnTo>
                <a:lnTo>
                  <a:pt x="243840" y="236220"/>
                </a:lnTo>
                <a:lnTo>
                  <a:pt x="236220" y="243840"/>
                </a:lnTo>
                <a:lnTo>
                  <a:pt x="228600" y="251460"/>
                </a:lnTo>
                <a:lnTo>
                  <a:pt x="220980" y="251460"/>
                </a:lnTo>
                <a:lnTo>
                  <a:pt x="205740" y="259080"/>
                </a:lnTo>
                <a:lnTo>
                  <a:pt x="190500" y="259080"/>
                </a:lnTo>
                <a:lnTo>
                  <a:pt x="175260" y="259080"/>
                </a:lnTo>
                <a:lnTo>
                  <a:pt x="152400" y="259080"/>
                </a:lnTo>
                <a:lnTo>
                  <a:pt x="137160" y="259080"/>
                </a:lnTo>
                <a:lnTo>
                  <a:pt x="121920" y="259080"/>
                </a:lnTo>
                <a:lnTo>
                  <a:pt x="106680" y="259080"/>
                </a:lnTo>
                <a:lnTo>
                  <a:pt x="91440" y="251460"/>
                </a:lnTo>
                <a:lnTo>
                  <a:pt x="83820" y="251460"/>
                </a:lnTo>
                <a:lnTo>
                  <a:pt x="76200" y="243840"/>
                </a:lnTo>
                <a:lnTo>
                  <a:pt x="68580" y="243840"/>
                </a:lnTo>
                <a:lnTo>
                  <a:pt x="60960" y="236220"/>
                </a:lnTo>
                <a:lnTo>
                  <a:pt x="60960" y="228600"/>
                </a:lnTo>
                <a:lnTo>
                  <a:pt x="60960" y="22860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5" name="Freeform 23574"/>
          <p:cNvSpPr/>
          <p:nvPr/>
        </p:nvSpPr>
        <p:spPr>
          <a:xfrm>
            <a:off x="2613660" y="5722620"/>
            <a:ext cx="175261" cy="190501"/>
          </a:xfrm>
          <a:custGeom>
            <a:avLst/>
            <a:gdLst/>
            <a:ahLst/>
            <a:cxnLst/>
            <a:rect l="0" t="0" r="0" b="0"/>
            <a:pathLst>
              <a:path w="175261" h="190501">
                <a:moveTo>
                  <a:pt x="0" y="38100"/>
                </a:moveTo>
                <a:lnTo>
                  <a:pt x="0" y="3048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7620"/>
                </a:lnTo>
                <a:lnTo>
                  <a:pt x="53340" y="0"/>
                </a:lnTo>
                <a:lnTo>
                  <a:pt x="68580" y="7620"/>
                </a:lnTo>
                <a:lnTo>
                  <a:pt x="83820" y="7620"/>
                </a:lnTo>
                <a:lnTo>
                  <a:pt x="106680" y="762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52400" y="22860"/>
                </a:lnTo>
                <a:lnTo>
                  <a:pt x="160020" y="22860"/>
                </a:lnTo>
                <a:lnTo>
                  <a:pt x="167640" y="30480"/>
                </a:lnTo>
                <a:lnTo>
                  <a:pt x="167640" y="38100"/>
                </a:lnTo>
                <a:lnTo>
                  <a:pt x="167640" y="38100"/>
                </a:lnTo>
                <a:lnTo>
                  <a:pt x="160020" y="45720"/>
                </a:lnTo>
                <a:lnTo>
                  <a:pt x="152400" y="53340"/>
                </a:lnTo>
                <a:lnTo>
                  <a:pt x="144780" y="53340"/>
                </a:lnTo>
                <a:lnTo>
                  <a:pt x="129540" y="60960"/>
                </a:lnTo>
                <a:lnTo>
                  <a:pt x="106680" y="68580"/>
                </a:lnTo>
                <a:lnTo>
                  <a:pt x="91440" y="76200"/>
                </a:lnTo>
                <a:lnTo>
                  <a:pt x="68580" y="83820"/>
                </a:lnTo>
                <a:lnTo>
                  <a:pt x="53340" y="91440"/>
                </a:lnTo>
                <a:lnTo>
                  <a:pt x="38100" y="99060"/>
                </a:lnTo>
                <a:lnTo>
                  <a:pt x="2286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0" y="137160"/>
                </a:lnTo>
                <a:lnTo>
                  <a:pt x="0" y="144780"/>
                </a:lnTo>
                <a:lnTo>
                  <a:pt x="7620" y="152400"/>
                </a:lnTo>
                <a:lnTo>
                  <a:pt x="15240" y="167640"/>
                </a:lnTo>
                <a:lnTo>
                  <a:pt x="22860" y="175260"/>
                </a:lnTo>
                <a:lnTo>
                  <a:pt x="38100" y="175260"/>
                </a:lnTo>
                <a:lnTo>
                  <a:pt x="60960" y="182880"/>
                </a:lnTo>
                <a:lnTo>
                  <a:pt x="83820" y="182880"/>
                </a:lnTo>
                <a:lnTo>
                  <a:pt x="114300" y="190500"/>
                </a:lnTo>
                <a:lnTo>
                  <a:pt x="137160" y="190500"/>
                </a:lnTo>
                <a:lnTo>
                  <a:pt x="175260" y="182880"/>
                </a:lnTo>
                <a:lnTo>
                  <a:pt x="175260" y="182880"/>
                </a:lnTo>
              </a:path>
            </a:pathLst>
          </a:cu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7" name="Freeform 23586"/>
          <p:cNvSpPr/>
          <p:nvPr/>
        </p:nvSpPr>
        <p:spPr>
          <a:xfrm>
            <a:off x="2910840" y="5935980"/>
            <a:ext cx="22861" cy="137161"/>
          </a:xfrm>
          <a:custGeom>
            <a:avLst/>
            <a:gdLst/>
            <a:ahLst/>
            <a:cxnLst/>
            <a:rect l="0" t="0" r="0" b="0"/>
            <a:pathLst>
              <a:path w="22861" h="137161">
                <a:moveTo>
                  <a:pt x="22860" y="0"/>
                </a:moveTo>
                <a:lnTo>
                  <a:pt x="2286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22860"/>
                </a:lnTo>
                <a:lnTo>
                  <a:pt x="15240" y="30480"/>
                </a:lnTo>
                <a:lnTo>
                  <a:pt x="15240" y="38100"/>
                </a:lnTo>
                <a:lnTo>
                  <a:pt x="15240" y="45720"/>
                </a:lnTo>
                <a:lnTo>
                  <a:pt x="1524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0" y="137160"/>
                </a:lnTo>
                <a:lnTo>
                  <a:pt x="0" y="13716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8" name="Freeform 23587"/>
          <p:cNvSpPr/>
          <p:nvPr/>
        </p:nvSpPr>
        <p:spPr>
          <a:xfrm>
            <a:off x="3063240" y="5768340"/>
            <a:ext cx="53341" cy="152401"/>
          </a:xfrm>
          <a:custGeom>
            <a:avLst/>
            <a:gdLst/>
            <a:ahLst/>
            <a:cxnLst/>
            <a:rect l="0" t="0" r="0" b="0"/>
            <a:pathLst>
              <a:path w="53341" h="152401">
                <a:moveTo>
                  <a:pt x="53340" y="0"/>
                </a:moveTo>
                <a:lnTo>
                  <a:pt x="53340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52400"/>
                </a:lnTo>
                <a:lnTo>
                  <a:pt x="0" y="1524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9" name="Freeform 23588"/>
          <p:cNvSpPr/>
          <p:nvPr/>
        </p:nvSpPr>
        <p:spPr>
          <a:xfrm>
            <a:off x="3185160" y="5730240"/>
            <a:ext cx="91441" cy="228601"/>
          </a:xfrm>
          <a:custGeom>
            <a:avLst/>
            <a:gdLst/>
            <a:ahLst/>
            <a:cxnLst/>
            <a:rect l="0" t="0" r="0" b="0"/>
            <a:pathLst>
              <a:path w="91441" h="228601">
                <a:moveTo>
                  <a:pt x="76200" y="0"/>
                </a:moveTo>
                <a:lnTo>
                  <a:pt x="7620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15240"/>
                </a:lnTo>
                <a:lnTo>
                  <a:pt x="68580" y="30480"/>
                </a:lnTo>
                <a:lnTo>
                  <a:pt x="60960" y="38100"/>
                </a:lnTo>
                <a:lnTo>
                  <a:pt x="53340" y="53340"/>
                </a:lnTo>
                <a:lnTo>
                  <a:pt x="45720" y="68580"/>
                </a:lnTo>
                <a:lnTo>
                  <a:pt x="45720" y="83820"/>
                </a:lnTo>
                <a:lnTo>
                  <a:pt x="38100" y="99060"/>
                </a:lnTo>
                <a:lnTo>
                  <a:pt x="30480" y="114300"/>
                </a:lnTo>
                <a:lnTo>
                  <a:pt x="22860" y="137160"/>
                </a:lnTo>
                <a:lnTo>
                  <a:pt x="22860" y="152400"/>
                </a:lnTo>
                <a:lnTo>
                  <a:pt x="15240" y="167640"/>
                </a:lnTo>
                <a:lnTo>
                  <a:pt x="15240" y="182880"/>
                </a:lnTo>
                <a:lnTo>
                  <a:pt x="7620" y="198120"/>
                </a:lnTo>
                <a:lnTo>
                  <a:pt x="7620" y="213360"/>
                </a:lnTo>
                <a:lnTo>
                  <a:pt x="15240" y="220980"/>
                </a:lnTo>
                <a:lnTo>
                  <a:pt x="15240" y="228600"/>
                </a:lnTo>
                <a:lnTo>
                  <a:pt x="22860" y="228600"/>
                </a:lnTo>
                <a:lnTo>
                  <a:pt x="22860" y="228600"/>
                </a:lnTo>
                <a:lnTo>
                  <a:pt x="30480" y="228600"/>
                </a:lnTo>
                <a:lnTo>
                  <a:pt x="38100" y="220980"/>
                </a:lnTo>
                <a:lnTo>
                  <a:pt x="45720" y="205740"/>
                </a:lnTo>
                <a:lnTo>
                  <a:pt x="53340" y="198120"/>
                </a:lnTo>
                <a:lnTo>
                  <a:pt x="68580" y="182880"/>
                </a:lnTo>
                <a:lnTo>
                  <a:pt x="76200" y="160020"/>
                </a:lnTo>
                <a:lnTo>
                  <a:pt x="83820" y="144780"/>
                </a:lnTo>
                <a:lnTo>
                  <a:pt x="83820" y="129540"/>
                </a:lnTo>
                <a:lnTo>
                  <a:pt x="91440" y="114300"/>
                </a:lnTo>
                <a:lnTo>
                  <a:pt x="91440" y="99060"/>
                </a:lnTo>
                <a:lnTo>
                  <a:pt x="91440" y="83820"/>
                </a:lnTo>
                <a:lnTo>
                  <a:pt x="91440" y="68580"/>
                </a:lnTo>
                <a:lnTo>
                  <a:pt x="91440" y="60960"/>
                </a:lnTo>
                <a:lnTo>
                  <a:pt x="83820" y="45720"/>
                </a:lnTo>
                <a:lnTo>
                  <a:pt x="76200" y="45720"/>
                </a:lnTo>
                <a:lnTo>
                  <a:pt x="76200" y="38100"/>
                </a:lnTo>
                <a:lnTo>
                  <a:pt x="68580" y="38100"/>
                </a:lnTo>
                <a:lnTo>
                  <a:pt x="53340" y="3810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82880"/>
                </a:lnTo>
                <a:lnTo>
                  <a:pt x="0" y="1828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0" name="Freeform 23589"/>
          <p:cNvSpPr/>
          <p:nvPr/>
        </p:nvSpPr>
        <p:spPr>
          <a:xfrm>
            <a:off x="3329940" y="5783580"/>
            <a:ext cx="121921" cy="182881"/>
          </a:xfrm>
          <a:custGeom>
            <a:avLst/>
            <a:gdLst/>
            <a:ahLst/>
            <a:cxnLst/>
            <a:rect l="0" t="0" r="0" b="0"/>
            <a:pathLst>
              <a:path w="121921" h="182881">
                <a:moveTo>
                  <a:pt x="83820" y="0"/>
                </a:moveTo>
                <a:lnTo>
                  <a:pt x="8382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53340" y="22860"/>
                </a:lnTo>
                <a:lnTo>
                  <a:pt x="45720" y="30480"/>
                </a:lnTo>
                <a:lnTo>
                  <a:pt x="45720" y="38100"/>
                </a:lnTo>
                <a:lnTo>
                  <a:pt x="38100" y="5334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15240" y="160020"/>
                </a:lnTo>
                <a:lnTo>
                  <a:pt x="22860" y="167640"/>
                </a:lnTo>
                <a:lnTo>
                  <a:pt x="22860" y="175260"/>
                </a:lnTo>
                <a:lnTo>
                  <a:pt x="30480" y="182880"/>
                </a:lnTo>
                <a:lnTo>
                  <a:pt x="45720" y="182880"/>
                </a:lnTo>
                <a:lnTo>
                  <a:pt x="53340" y="182880"/>
                </a:lnTo>
                <a:lnTo>
                  <a:pt x="68580" y="182880"/>
                </a:lnTo>
                <a:lnTo>
                  <a:pt x="83820" y="175260"/>
                </a:lnTo>
                <a:lnTo>
                  <a:pt x="91440" y="160020"/>
                </a:lnTo>
                <a:lnTo>
                  <a:pt x="99060" y="152400"/>
                </a:lnTo>
                <a:lnTo>
                  <a:pt x="106680" y="137160"/>
                </a:lnTo>
                <a:lnTo>
                  <a:pt x="114300" y="114300"/>
                </a:lnTo>
                <a:lnTo>
                  <a:pt x="121920" y="99060"/>
                </a:lnTo>
                <a:lnTo>
                  <a:pt x="121920" y="83820"/>
                </a:lnTo>
                <a:lnTo>
                  <a:pt x="121920" y="68580"/>
                </a:lnTo>
                <a:lnTo>
                  <a:pt x="114300" y="53340"/>
                </a:lnTo>
                <a:lnTo>
                  <a:pt x="106680" y="38100"/>
                </a:lnTo>
                <a:lnTo>
                  <a:pt x="99060" y="30480"/>
                </a:lnTo>
                <a:lnTo>
                  <a:pt x="91440" y="22860"/>
                </a:lnTo>
                <a:lnTo>
                  <a:pt x="83820" y="15240"/>
                </a:lnTo>
                <a:lnTo>
                  <a:pt x="68580" y="15240"/>
                </a:lnTo>
                <a:lnTo>
                  <a:pt x="60960" y="15240"/>
                </a:lnTo>
                <a:lnTo>
                  <a:pt x="4572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1" name="Freeform 23590"/>
          <p:cNvSpPr/>
          <p:nvPr/>
        </p:nvSpPr>
        <p:spPr>
          <a:xfrm>
            <a:off x="3657600" y="5943600"/>
            <a:ext cx="30481" cy="167641"/>
          </a:xfrm>
          <a:custGeom>
            <a:avLst/>
            <a:gdLst/>
            <a:ahLst/>
            <a:cxnLst/>
            <a:rect l="0" t="0" r="0" b="0"/>
            <a:pathLst>
              <a:path w="30481" h="167641">
                <a:moveTo>
                  <a:pt x="0" y="0"/>
                </a:moveTo>
                <a:lnTo>
                  <a:pt x="7620" y="7620"/>
                </a:lnTo>
                <a:lnTo>
                  <a:pt x="15240" y="22860"/>
                </a:lnTo>
                <a:lnTo>
                  <a:pt x="15240" y="30480"/>
                </a:lnTo>
                <a:lnTo>
                  <a:pt x="22860" y="45720"/>
                </a:lnTo>
                <a:lnTo>
                  <a:pt x="22860" y="60960"/>
                </a:lnTo>
                <a:lnTo>
                  <a:pt x="30480" y="68580"/>
                </a:lnTo>
                <a:lnTo>
                  <a:pt x="30480" y="83820"/>
                </a:lnTo>
                <a:lnTo>
                  <a:pt x="30480" y="91440"/>
                </a:lnTo>
                <a:lnTo>
                  <a:pt x="22860" y="106680"/>
                </a:lnTo>
                <a:lnTo>
                  <a:pt x="22860" y="121920"/>
                </a:lnTo>
                <a:lnTo>
                  <a:pt x="22860" y="129540"/>
                </a:lnTo>
                <a:lnTo>
                  <a:pt x="15240" y="13716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2" name="Freeform 23591"/>
          <p:cNvSpPr/>
          <p:nvPr/>
        </p:nvSpPr>
        <p:spPr>
          <a:xfrm>
            <a:off x="3741420" y="5775960"/>
            <a:ext cx="274321" cy="259081"/>
          </a:xfrm>
          <a:custGeom>
            <a:avLst/>
            <a:gdLst/>
            <a:ahLst/>
            <a:cxnLst/>
            <a:rect l="0" t="0" r="0" b="0"/>
            <a:pathLst>
              <a:path w="274321" h="259081">
                <a:moveTo>
                  <a:pt x="205740" y="15240"/>
                </a:moveTo>
                <a:lnTo>
                  <a:pt x="205740" y="7620"/>
                </a:lnTo>
                <a:lnTo>
                  <a:pt x="205740" y="7620"/>
                </a:lnTo>
                <a:lnTo>
                  <a:pt x="205740" y="0"/>
                </a:lnTo>
                <a:lnTo>
                  <a:pt x="205740" y="0"/>
                </a:lnTo>
                <a:lnTo>
                  <a:pt x="205740" y="0"/>
                </a:lnTo>
                <a:lnTo>
                  <a:pt x="198120" y="0"/>
                </a:lnTo>
                <a:lnTo>
                  <a:pt x="190500" y="7620"/>
                </a:lnTo>
                <a:lnTo>
                  <a:pt x="175260" y="7620"/>
                </a:lnTo>
                <a:lnTo>
                  <a:pt x="167640" y="15240"/>
                </a:lnTo>
                <a:lnTo>
                  <a:pt x="152400" y="22860"/>
                </a:lnTo>
                <a:lnTo>
                  <a:pt x="129540" y="30480"/>
                </a:lnTo>
                <a:lnTo>
                  <a:pt x="106680" y="38100"/>
                </a:lnTo>
                <a:lnTo>
                  <a:pt x="91440" y="53340"/>
                </a:lnTo>
                <a:lnTo>
                  <a:pt x="68580" y="68580"/>
                </a:lnTo>
                <a:lnTo>
                  <a:pt x="53340" y="83820"/>
                </a:lnTo>
                <a:lnTo>
                  <a:pt x="38100" y="99060"/>
                </a:lnTo>
                <a:lnTo>
                  <a:pt x="15240" y="11430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213360"/>
                </a:lnTo>
                <a:lnTo>
                  <a:pt x="15240" y="228600"/>
                </a:lnTo>
                <a:lnTo>
                  <a:pt x="30480" y="236220"/>
                </a:lnTo>
                <a:lnTo>
                  <a:pt x="53340" y="251460"/>
                </a:lnTo>
                <a:lnTo>
                  <a:pt x="68580" y="251460"/>
                </a:lnTo>
                <a:lnTo>
                  <a:pt x="99060" y="259080"/>
                </a:lnTo>
                <a:lnTo>
                  <a:pt x="121920" y="251460"/>
                </a:lnTo>
                <a:lnTo>
                  <a:pt x="152400" y="251460"/>
                </a:lnTo>
                <a:lnTo>
                  <a:pt x="175260" y="236220"/>
                </a:lnTo>
                <a:lnTo>
                  <a:pt x="198120" y="220980"/>
                </a:lnTo>
                <a:lnTo>
                  <a:pt x="220980" y="205740"/>
                </a:lnTo>
                <a:lnTo>
                  <a:pt x="243840" y="182880"/>
                </a:lnTo>
                <a:lnTo>
                  <a:pt x="259080" y="167640"/>
                </a:lnTo>
                <a:lnTo>
                  <a:pt x="266700" y="137160"/>
                </a:lnTo>
                <a:lnTo>
                  <a:pt x="274320" y="114300"/>
                </a:lnTo>
                <a:lnTo>
                  <a:pt x="274320" y="91440"/>
                </a:lnTo>
                <a:lnTo>
                  <a:pt x="274320" y="68580"/>
                </a:lnTo>
                <a:lnTo>
                  <a:pt x="274320" y="53340"/>
                </a:lnTo>
                <a:lnTo>
                  <a:pt x="274320" y="30480"/>
                </a:lnTo>
                <a:lnTo>
                  <a:pt x="266700" y="15240"/>
                </a:lnTo>
                <a:lnTo>
                  <a:pt x="259080" y="7620"/>
                </a:lnTo>
                <a:lnTo>
                  <a:pt x="251460" y="0"/>
                </a:lnTo>
                <a:lnTo>
                  <a:pt x="236220" y="0"/>
                </a:lnTo>
                <a:lnTo>
                  <a:pt x="220980" y="0"/>
                </a:lnTo>
                <a:lnTo>
                  <a:pt x="205740" y="7620"/>
                </a:lnTo>
                <a:lnTo>
                  <a:pt x="198120" y="15240"/>
                </a:lnTo>
                <a:lnTo>
                  <a:pt x="175260" y="30480"/>
                </a:lnTo>
                <a:lnTo>
                  <a:pt x="167640" y="45720"/>
                </a:lnTo>
                <a:lnTo>
                  <a:pt x="160020" y="60960"/>
                </a:lnTo>
                <a:lnTo>
                  <a:pt x="152400" y="91440"/>
                </a:lnTo>
                <a:lnTo>
                  <a:pt x="152400" y="914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3" name="Freeform 23592"/>
          <p:cNvSpPr/>
          <p:nvPr/>
        </p:nvSpPr>
        <p:spPr>
          <a:xfrm>
            <a:off x="4023360" y="5844540"/>
            <a:ext cx="190501" cy="236221"/>
          </a:xfrm>
          <a:custGeom>
            <a:avLst/>
            <a:gdLst/>
            <a:ahLst/>
            <a:cxnLst/>
            <a:rect l="0" t="0" r="0" b="0"/>
            <a:pathLst>
              <a:path w="190501" h="236221">
                <a:moveTo>
                  <a:pt x="137160" y="15240"/>
                </a:moveTo>
                <a:lnTo>
                  <a:pt x="129540" y="7620"/>
                </a:lnTo>
                <a:lnTo>
                  <a:pt x="129540" y="7620"/>
                </a:lnTo>
                <a:lnTo>
                  <a:pt x="121920" y="0"/>
                </a:lnTo>
                <a:lnTo>
                  <a:pt x="114300" y="7620"/>
                </a:lnTo>
                <a:lnTo>
                  <a:pt x="106680" y="7620"/>
                </a:lnTo>
                <a:lnTo>
                  <a:pt x="91440" y="15240"/>
                </a:lnTo>
                <a:lnTo>
                  <a:pt x="83820" y="30480"/>
                </a:lnTo>
                <a:lnTo>
                  <a:pt x="68580" y="38100"/>
                </a:lnTo>
                <a:lnTo>
                  <a:pt x="53340" y="53340"/>
                </a:lnTo>
                <a:lnTo>
                  <a:pt x="38100" y="68580"/>
                </a:lnTo>
                <a:lnTo>
                  <a:pt x="30480" y="91440"/>
                </a:lnTo>
                <a:lnTo>
                  <a:pt x="22860" y="114300"/>
                </a:lnTo>
                <a:lnTo>
                  <a:pt x="15240" y="129540"/>
                </a:lnTo>
                <a:lnTo>
                  <a:pt x="7620" y="152400"/>
                </a:lnTo>
                <a:lnTo>
                  <a:pt x="0" y="167640"/>
                </a:lnTo>
                <a:lnTo>
                  <a:pt x="0" y="190500"/>
                </a:lnTo>
                <a:lnTo>
                  <a:pt x="7620" y="205740"/>
                </a:lnTo>
                <a:lnTo>
                  <a:pt x="15240" y="213360"/>
                </a:lnTo>
                <a:lnTo>
                  <a:pt x="15240" y="228600"/>
                </a:lnTo>
                <a:lnTo>
                  <a:pt x="30480" y="236220"/>
                </a:lnTo>
                <a:lnTo>
                  <a:pt x="38100" y="236220"/>
                </a:lnTo>
                <a:lnTo>
                  <a:pt x="60960" y="236220"/>
                </a:lnTo>
                <a:lnTo>
                  <a:pt x="76200" y="228600"/>
                </a:lnTo>
                <a:lnTo>
                  <a:pt x="99060" y="213360"/>
                </a:lnTo>
                <a:lnTo>
                  <a:pt x="114300" y="198120"/>
                </a:lnTo>
                <a:lnTo>
                  <a:pt x="137160" y="182880"/>
                </a:lnTo>
                <a:lnTo>
                  <a:pt x="160020" y="160020"/>
                </a:lnTo>
                <a:lnTo>
                  <a:pt x="167640" y="137160"/>
                </a:lnTo>
                <a:lnTo>
                  <a:pt x="182880" y="114300"/>
                </a:lnTo>
                <a:lnTo>
                  <a:pt x="182880" y="91440"/>
                </a:lnTo>
                <a:lnTo>
                  <a:pt x="190500" y="68580"/>
                </a:lnTo>
                <a:lnTo>
                  <a:pt x="190500" y="45720"/>
                </a:lnTo>
                <a:lnTo>
                  <a:pt x="182880" y="30480"/>
                </a:lnTo>
                <a:lnTo>
                  <a:pt x="175260" y="15240"/>
                </a:lnTo>
                <a:lnTo>
                  <a:pt x="167640" y="7620"/>
                </a:lnTo>
                <a:lnTo>
                  <a:pt x="160020" y="0"/>
                </a:lnTo>
                <a:lnTo>
                  <a:pt x="144780" y="0"/>
                </a:lnTo>
                <a:lnTo>
                  <a:pt x="129540" y="0"/>
                </a:lnTo>
                <a:lnTo>
                  <a:pt x="121920" y="0"/>
                </a:lnTo>
                <a:lnTo>
                  <a:pt x="99060" y="15240"/>
                </a:lnTo>
                <a:lnTo>
                  <a:pt x="83820" y="30480"/>
                </a:lnTo>
                <a:lnTo>
                  <a:pt x="76200" y="45720"/>
                </a:lnTo>
                <a:lnTo>
                  <a:pt x="60960" y="68580"/>
                </a:lnTo>
                <a:lnTo>
                  <a:pt x="53340" y="83820"/>
                </a:lnTo>
                <a:lnTo>
                  <a:pt x="45720" y="114300"/>
                </a:lnTo>
                <a:lnTo>
                  <a:pt x="45720" y="1143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4" name="Freeform 23593"/>
          <p:cNvSpPr/>
          <p:nvPr/>
        </p:nvSpPr>
        <p:spPr>
          <a:xfrm>
            <a:off x="4251960" y="5844540"/>
            <a:ext cx="243841" cy="259081"/>
          </a:xfrm>
          <a:custGeom>
            <a:avLst/>
            <a:gdLst/>
            <a:ahLst/>
            <a:cxnLst/>
            <a:rect l="0" t="0" r="0" b="0"/>
            <a:pathLst>
              <a:path w="243841" h="259081">
                <a:moveTo>
                  <a:pt x="175260" y="38100"/>
                </a:moveTo>
                <a:lnTo>
                  <a:pt x="175260" y="30480"/>
                </a:lnTo>
                <a:lnTo>
                  <a:pt x="175260" y="15240"/>
                </a:lnTo>
                <a:lnTo>
                  <a:pt x="175260" y="15240"/>
                </a:lnTo>
                <a:lnTo>
                  <a:pt x="167640" y="7620"/>
                </a:lnTo>
                <a:lnTo>
                  <a:pt x="160020" y="0"/>
                </a:lnTo>
                <a:lnTo>
                  <a:pt x="152400" y="7620"/>
                </a:lnTo>
                <a:lnTo>
                  <a:pt x="144780" y="15240"/>
                </a:lnTo>
                <a:lnTo>
                  <a:pt x="129540" y="15240"/>
                </a:lnTo>
                <a:lnTo>
                  <a:pt x="106680" y="30480"/>
                </a:lnTo>
                <a:lnTo>
                  <a:pt x="91440" y="45720"/>
                </a:lnTo>
                <a:lnTo>
                  <a:pt x="68580" y="60960"/>
                </a:lnTo>
                <a:lnTo>
                  <a:pt x="53340" y="83820"/>
                </a:lnTo>
                <a:lnTo>
                  <a:pt x="38100" y="99060"/>
                </a:lnTo>
                <a:lnTo>
                  <a:pt x="22860" y="121920"/>
                </a:lnTo>
                <a:lnTo>
                  <a:pt x="15240" y="144780"/>
                </a:lnTo>
                <a:lnTo>
                  <a:pt x="7620" y="167640"/>
                </a:lnTo>
                <a:lnTo>
                  <a:pt x="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7620" y="236220"/>
                </a:lnTo>
                <a:lnTo>
                  <a:pt x="22860" y="251460"/>
                </a:lnTo>
                <a:lnTo>
                  <a:pt x="38100" y="259080"/>
                </a:lnTo>
                <a:lnTo>
                  <a:pt x="53340" y="259080"/>
                </a:lnTo>
                <a:lnTo>
                  <a:pt x="76200" y="259080"/>
                </a:lnTo>
                <a:lnTo>
                  <a:pt x="99060" y="251460"/>
                </a:lnTo>
                <a:lnTo>
                  <a:pt x="129540" y="243840"/>
                </a:lnTo>
                <a:lnTo>
                  <a:pt x="152400" y="228600"/>
                </a:lnTo>
                <a:lnTo>
                  <a:pt x="182880" y="213360"/>
                </a:lnTo>
                <a:lnTo>
                  <a:pt x="205740" y="190500"/>
                </a:lnTo>
                <a:lnTo>
                  <a:pt x="220980" y="167640"/>
                </a:lnTo>
                <a:lnTo>
                  <a:pt x="236220" y="152400"/>
                </a:lnTo>
                <a:lnTo>
                  <a:pt x="243840" y="121920"/>
                </a:lnTo>
                <a:lnTo>
                  <a:pt x="243840" y="106680"/>
                </a:lnTo>
                <a:lnTo>
                  <a:pt x="243840" y="83820"/>
                </a:lnTo>
                <a:lnTo>
                  <a:pt x="236220" y="68580"/>
                </a:lnTo>
                <a:lnTo>
                  <a:pt x="228600" y="53340"/>
                </a:lnTo>
                <a:lnTo>
                  <a:pt x="213360" y="38100"/>
                </a:lnTo>
                <a:lnTo>
                  <a:pt x="198120" y="30480"/>
                </a:lnTo>
                <a:lnTo>
                  <a:pt x="182880" y="30480"/>
                </a:lnTo>
                <a:lnTo>
                  <a:pt x="160020" y="30480"/>
                </a:lnTo>
                <a:lnTo>
                  <a:pt x="137160" y="30480"/>
                </a:lnTo>
                <a:lnTo>
                  <a:pt x="114300" y="45720"/>
                </a:lnTo>
                <a:lnTo>
                  <a:pt x="83820" y="68580"/>
                </a:lnTo>
                <a:lnTo>
                  <a:pt x="83820" y="685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5" name="Freeform 23594"/>
          <p:cNvSpPr/>
          <p:nvPr/>
        </p:nvSpPr>
        <p:spPr>
          <a:xfrm>
            <a:off x="4716780" y="5646420"/>
            <a:ext cx="198121" cy="426721"/>
          </a:xfrm>
          <a:custGeom>
            <a:avLst/>
            <a:gdLst/>
            <a:ahLst/>
            <a:cxnLst/>
            <a:rect l="0" t="0" r="0" b="0"/>
            <a:pathLst>
              <a:path w="198121" h="426721">
                <a:moveTo>
                  <a:pt x="175260" y="251460"/>
                </a:moveTo>
                <a:lnTo>
                  <a:pt x="182880" y="236220"/>
                </a:lnTo>
                <a:lnTo>
                  <a:pt x="182880" y="220980"/>
                </a:lnTo>
                <a:lnTo>
                  <a:pt x="190500" y="205740"/>
                </a:lnTo>
                <a:lnTo>
                  <a:pt x="198120" y="182880"/>
                </a:lnTo>
                <a:lnTo>
                  <a:pt x="198120" y="167640"/>
                </a:lnTo>
                <a:lnTo>
                  <a:pt x="198120" y="152400"/>
                </a:lnTo>
                <a:lnTo>
                  <a:pt x="198120" y="137160"/>
                </a:lnTo>
                <a:lnTo>
                  <a:pt x="198120" y="114300"/>
                </a:lnTo>
                <a:lnTo>
                  <a:pt x="198120" y="99060"/>
                </a:lnTo>
                <a:lnTo>
                  <a:pt x="198120" y="91440"/>
                </a:lnTo>
                <a:lnTo>
                  <a:pt x="198120" y="68580"/>
                </a:lnTo>
                <a:lnTo>
                  <a:pt x="190500" y="60960"/>
                </a:lnTo>
                <a:lnTo>
                  <a:pt x="182880" y="45720"/>
                </a:lnTo>
                <a:lnTo>
                  <a:pt x="182880" y="30480"/>
                </a:lnTo>
                <a:lnTo>
                  <a:pt x="175260" y="22860"/>
                </a:lnTo>
                <a:lnTo>
                  <a:pt x="167640" y="15240"/>
                </a:lnTo>
                <a:lnTo>
                  <a:pt x="160020" y="7620"/>
                </a:lnTo>
                <a:lnTo>
                  <a:pt x="144780" y="0"/>
                </a:lnTo>
                <a:lnTo>
                  <a:pt x="13716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7620"/>
                </a:lnTo>
                <a:lnTo>
                  <a:pt x="91440" y="15240"/>
                </a:lnTo>
                <a:lnTo>
                  <a:pt x="83820" y="22860"/>
                </a:lnTo>
                <a:lnTo>
                  <a:pt x="68580" y="38100"/>
                </a:lnTo>
                <a:lnTo>
                  <a:pt x="60960" y="53340"/>
                </a:lnTo>
                <a:lnTo>
                  <a:pt x="53340" y="68580"/>
                </a:lnTo>
                <a:lnTo>
                  <a:pt x="38100" y="91440"/>
                </a:lnTo>
                <a:lnTo>
                  <a:pt x="30480" y="106680"/>
                </a:lnTo>
                <a:lnTo>
                  <a:pt x="22860" y="129540"/>
                </a:lnTo>
                <a:lnTo>
                  <a:pt x="22860" y="152400"/>
                </a:lnTo>
                <a:lnTo>
                  <a:pt x="15240" y="175260"/>
                </a:lnTo>
                <a:lnTo>
                  <a:pt x="15240" y="198120"/>
                </a:lnTo>
                <a:lnTo>
                  <a:pt x="7620" y="220980"/>
                </a:lnTo>
                <a:lnTo>
                  <a:pt x="7620" y="243840"/>
                </a:lnTo>
                <a:lnTo>
                  <a:pt x="7620" y="266700"/>
                </a:lnTo>
                <a:lnTo>
                  <a:pt x="7620" y="289560"/>
                </a:lnTo>
                <a:lnTo>
                  <a:pt x="0" y="312420"/>
                </a:lnTo>
                <a:lnTo>
                  <a:pt x="0" y="327660"/>
                </a:lnTo>
                <a:lnTo>
                  <a:pt x="0" y="350520"/>
                </a:lnTo>
                <a:lnTo>
                  <a:pt x="0" y="365760"/>
                </a:lnTo>
                <a:lnTo>
                  <a:pt x="0" y="381000"/>
                </a:lnTo>
                <a:lnTo>
                  <a:pt x="0" y="388620"/>
                </a:lnTo>
                <a:lnTo>
                  <a:pt x="0" y="403860"/>
                </a:lnTo>
                <a:lnTo>
                  <a:pt x="0" y="411480"/>
                </a:lnTo>
                <a:lnTo>
                  <a:pt x="0" y="419100"/>
                </a:lnTo>
                <a:lnTo>
                  <a:pt x="0" y="419100"/>
                </a:lnTo>
                <a:lnTo>
                  <a:pt x="0" y="426720"/>
                </a:lnTo>
                <a:lnTo>
                  <a:pt x="0" y="426720"/>
                </a:lnTo>
                <a:lnTo>
                  <a:pt x="0" y="426720"/>
                </a:lnTo>
                <a:lnTo>
                  <a:pt x="7620" y="426720"/>
                </a:lnTo>
                <a:lnTo>
                  <a:pt x="7620" y="42672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6" name="Freeform 23595"/>
          <p:cNvSpPr/>
          <p:nvPr/>
        </p:nvSpPr>
        <p:spPr>
          <a:xfrm>
            <a:off x="4671060" y="5943600"/>
            <a:ext cx="167641" cy="30481"/>
          </a:xfrm>
          <a:custGeom>
            <a:avLst/>
            <a:gdLst/>
            <a:ahLst/>
            <a:cxnLst/>
            <a:rect l="0" t="0" r="0" b="0"/>
            <a:pathLst>
              <a:path w="167641" h="30481">
                <a:moveTo>
                  <a:pt x="7620" y="7620"/>
                </a:moveTo>
                <a:lnTo>
                  <a:pt x="7620" y="7620"/>
                </a:lnTo>
                <a:lnTo>
                  <a:pt x="762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762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22860"/>
                </a:lnTo>
                <a:lnTo>
                  <a:pt x="45720" y="22860"/>
                </a:lnTo>
                <a:lnTo>
                  <a:pt x="53340" y="22860"/>
                </a:lnTo>
                <a:lnTo>
                  <a:pt x="68580" y="30480"/>
                </a:lnTo>
                <a:lnTo>
                  <a:pt x="83820" y="22860"/>
                </a:lnTo>
                <a:lnTo>
                  <a:pt x="106680" y="22860"/>
                </a:lnTo>
                <a:lnTo>
                  <a:pt x="121920" y="15240"/>
                </a:lnTo>
                <a:lnTo>
                  <a:pt x="137160" y="15240"/>
                </a:lnTo>
                <a:lnTo>
                  <a:pt x="167640" y="0"/>
                </a:lnTo>
                <a:lnTo>
                  <a:pt x="167640" y="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7" name="Freeform 23596"/>
          <p:cNvSpPr/>
          <p:nvPr/>
        </p:nvSpPr>
        <p:spPr>
          <a:xfrm>
            <a:off x="4869180" y="5806440"/>
            <a:ext cx="83821" cy="259081"/>
          </a:xfrm>
          <a:custGeom>
            <a:avLst/>
            <a:gdLst/>
            <a:ahLst/>
            <a:cxnLst/>
            <a:rect l="0" t="0" r="0" b="0"/>
            <a:pathLst>
              <a:path w="83821" h="259081">
                <a:moveTo>
                  <a:pt x="76200" y="22860"/>
                </a:moveTo>
                <a:lnTo>
                  <a:pt x="76200" y="15240"/>
                </a:lnTo>
                <a:lnTo>
                  <a:pt x="76200" y="7620"/>
                </a:lnTo>
                <a:lnTo>
                  <a:pt x="7620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0960" y="45720"/>
                </a:lnTo>
                <a:lnTo>
                  <a:pt x="60960" y="60960"/>
                </a:lnTo>
                <a:lnTo>
                  <a:pt x="53340" y="76200"/>
                </a:lnTo>
                <a:lnTo>
                  <a:pt x="45720" y="99060"/>
                </a:lnTo>
                <a:lnTo>
                  <a:pt x="38100" y="121920"/>
                </a:lnTo>
                <a:lnTo>
                  <a:pt x="30480" y="137160"/>
                </a:lnTo>
                <a:lnTo>
                  <a:pt x="22860" y="160020"/>
                </a:lnTo>
                <a:lnTo>
                  <a:pt x="22860" y="175260"/>
                </a:lnTo>
                <a:lnTo>
                  <a:pt x="15240" y="190500"/>
                </a:lnTo>
                <a:lnTo>
                  <a:pt x="15240" y="205740"/>
                </a:lnTo>
                <a:lnTo>
                  <a:pt x="7620" y="220980"/>
                </a:lnTo>
                <a:lnTo>
                  <a:pt x="7620" y="236220"/>
                </a:lnTo>
                <a:lnTo>
                  <a:pt x="0" y="243840"/>
                </a:lnTo>
                <a:lnTo>
                  <a:pt x="0" y="259080"/>
                </a:lnTo>
                <a:lnTo>
                  <a:pt x="0" y="25908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8" name="Freeform 23597"/>
          <p:cNvSpPr/>
          <p:nvPr/>
        </p:nvSpPr>
        <p:spPr>
          <a:xfrm>
            <a:off x="4838700" y="5951220"/>
            <a:ext cx="129541" cy="38101"/>
          </a:xfrm>
          <a:custGeom>
            <a:avLst/>
            <a:gdLst/>
            <a:ahLst/>
            <a:cxnLst/>
            <a:rect l="0" t="0" r="0" b="0"/>
            <a:pathLst>
              <a:path w="129541" h="3810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15240"/>
                </a:lnTo>
                <a:lnTo>
                  <a:pt x="38100" y="15240"/>
                </a:lnTo>
                <a:lnTo>
                  <a:pt x="45720" y="22860"/>
                </a:lnTo>
                <a:lnTo>
                  <a:pt x="60960" y="30480"/>
                </a:lnTo>
                <a:lnTo>
                  <a:pt x="76200" y="30480"/>
                </a:lnTo>
                <a:lnTo>
                  <a:pt x="91440" y="38100"/>
                </a:lnTo>
                <a:lnTo>
                  <a:pt x="106680" y="38100"/>
                </a:lnTo>
                <a:lnTo>
                  <a:pt x="129540" y="38100"/>
                </a:lnTo>
                <a:lnTo>
                  <a:pt x="129540" y="3810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9" name="Freeform 23598"/>
          <p:cNvSpPr/>
          <p:nvPr/>
        </p:nvSpPr>
        <p:spPr>
          <a:xfrm>
            <a:off x="4983480" y="5562600"/>
            <a:ext cx="220981" cy="167641"/>
          </a:xfrm>
          <a:custGeom>
            <a:avLst/>
            <a:gdLst/>
            <a:ahLst/>
            <a:cxnLst/>
            <a:rect l="0" t="0" r="0" b="0"/>
            <a:pathLst>
              <a:path w="220981" h="167641">
                <a:moveTo>
                  <a:pt x="7620" y="22860"/>
                </a:moveTo>
                <a:lnTo>
                  <a:pt x="7620" y="15240"/>
                </a:lnTo>
                <a:lnTo>
                  <a:pt x="762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99060" y="0"/>
                </a:lnTo>
                <a:lnTo>
                  <a:pt x="114300" y="0"/>
                </a:lnTo>
                <a:lnTo>
                  <a:pt x="137160" y="0"/>
                </a:lnTo>
                <a:lnTo>
                  <a:pt x="144780" y="0"/>
                </a:lnTo>
                <a:lnTo>
                  <a:pt x="160020" y="7620"/>
                </a:lnTo>
                <a:lnTo>
                  <a:pt x="167640" y="7620"/>
                </a:lnTo>
                <a:lnTo>
                  <a:pt x="175260" y="7620"/>
                </a:lnTo>
                <a:lnTo>
                  <a:pt x="182880" y="15240"/>
                </a:lnTo>
                <a:lnTo>
                  <a:pt x="182880" y="1524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75260" y="22860"/>
                </a:lnTo>
                <a:lnTo>
                  <a:pt x="160020" y="30480"/>
                </a:lnTo>
                <a:lnTo>
                  <a:pt x="152400" y="38100"/>
                </a:lnTo>
                <a:lnTo>
                  <a:pt x="137160" y="45720"/>
                </a:lnTo>
                <a:lnTo>
                  <a:pt x="129540" y="53340"/>
                </a:lnTo>
                <a:lnTo>
                  <a:pt x="114300" y="53340"/>
                </a:lnTo>
                <a:lnTo>
                  <a:pt x="99060" y="60960"/>
                </a:lnTo>
                <a:lnTo>
                  <a:pt x="91440" y="60960"/>
                </a:lnTo>
                <a:lnTo>
                  <a:pt x="83820" y="68580"/>
                </a:lnTo>
                <a:lnTo>
                  <a:pt x="83820" y="76200"/>
                </a:lnTo>
                <a:lnTo>
                  <a:pt x="83820" y="76200"/>
                </a:lnTo>
                <a:lnTo>
                  <a:pt x="83820" y="83820"/>
                </a:lnTo>
                <a:lnTo>
                  <a:pt x="91440" y="83820"/>
                </a:lnTo>
                <a:lnTo>
                  <a:pt x="99060" y="91440"/>
                </a:lnTo>
                <a:lnTo>
                  <a:pt x="106680" y="91440"/>
                </a:lnTo>
                <a:lnTo>
                  <a:pt x="121920" y="99060"/>
                </a:lnTo>
                <a:lnTo>
                  <a:pt x="137160" y="99060"/>
                </a:lnTo>
                <a:lnTo>
                  <a:pt x="152400" y="106680"/>
                </a:lnTo>
                <a:lnTo>
                  <a:pt x="167640" y="106680"/>
                </a:lnTo>
                <a:lnTo>
                  <a:pt x="190500" y="114300"/>
                </a:lnTo>
                <a:lnTo>
                  <a:pt x="198120" y="121920"/>
                </a:lnTo>
                <a:lnTo>
                  <a:pt x="205740" y="129540"/>
                </a:lnTo>
                <a:lnTo>
                  <a:pt x="213360" y="129540"/>
                </a:lnTo>
                <a:lnTo>
                  <a:pt x="220980" y="129540"/>
                </a:lnTo>
                <a:lnTo>
                  <a:pt x="220980" y="137160"/>
                </a:lnTo>
                <a:lnTo>
                  <a:pt x="213360" y="144780"/>
                </a:lnTo>
                <a:lnTo>
                  <a:pt x="205740" y="144780"/>
                </a:lnTo>
                <a:lnTo>
                  <a:pt x="198120" y="152400"/>
                </a:lnTo>
                <a:lnTo>
                  <a:pt x="182880" y="152400"/>
                </a:lnTo>
                <a:lnTo>
                  <a:pt x="167640" y="160020"/>
                </a:lnTo>
                <a:lnTo>
                  <a:pt x="144780" y="160020"/>
                </a:lnTo>
                <a:lnTo>
                  <a:pt x="129540" y="167640"/>
                </a:lnTo>
                <a:lnTo>
                  <a:pt x="106680" y="167640"/>
                </a:lnTo>
                <a:lnTo>
                  <a:pt x="91440" y="167640"/>
                </a:lnTo>
                <a:lnTo>
                  <a:pt x="68580" y="167640"/>
                </a:lnTo>
                <a:lnTo>
                  <a:pt x="60960" y="167640"/>
                </a:lnTo>
                <a:lnTo>
                  <a:pt x="45720" y="167640"/>
                </a:lnTo>
                <a:lnTo>
                  <a:pt x="30480" y="167640"/>
                </a:lnTo>
                <a:lnTo>
                  <a:pt x="30480" y="167640"/>
                </a:lnTo>
              </a:path>
            </a:pathLst>
          </a:custGeom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3638" y="609600"/>
            <a:ext cx="2443162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7945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Volume of Pyramids</a:t>
            </a:r>
            <a:endParaRPr lang="en-US" sz="3600" b="1" i="1" baseline="30000">
              <a:solidFill>
                <a:schemeClr val="accent2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8677" name="Text Box 16"/>
          <p:cNvSpPr txBox="1">
            <a:spLocks noChangeArrowheads="1"/>
          </p:cNvSpPr>
          <p:nvPr/>
        </p:nvSpPr>
        <p:spPr bwMode="auto">
          <a:xfrm>
            <a:off x="228600" y="9144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Find the volume of the following pyramid.</a:t>
            </a:r>
          </a:p>
        </p:txBody>
      </p:sp>
      <p:sp>
        <p:nvSpPr>
          <p:cNvPr id="2" name="Freeform 1"/>
          <p:cNvSpPr/>
          <p:nvPr/>
        </p:nvSpPr>
        <p:spPr>
          <a:xfrm>
            <a:off x="655320" y="1531620"/>
            <a:ext cx="403861" cy="365761"/>
          </a:xfrm>
          <a:custGeom>
            <a:avLst/>
            <a:gdLst/>
            <a:ahLst/>
            <a:cxnLst/>
            <a:rect l="0" t="0" r="0" b="0"/>
            <a:pathLst>
              <a:path w="403861" h="365761">
                <a:moveTo>
                  <a:pt x="0" y="68580"/>
                </a:moveTo>
                <a:lnTo>
                  <a:pt x="0" y="60960"/>
                </a:lnTo>
                <a:lnTo>
                  <a:pt x="0" y="6096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  <a:lnTo>
                  <a:pt x="0" y="6858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4478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66700"/>
                </a:lnTo>
                <a:lnTo>
                  <a:pt x="0" y="281940"/>
                </a:lnTo>
                <a:lnTo>
                  <a:pt x="0" y="289560"/>
                </a:lnTo>
                <a:lnTo>
                  <a:pt x="0" y="304800"/>
                </a:lnTo>
                <a:lnTo>
                  <a:pt x="7620" y="320040"/>
                </a:lnTo>
                <a:lnTo>
                  <a:pt x="7620" y="327660"/>
                </a:lnTo>
                <a:lnTo>
                  <a:pt x="15240" y="335280"/>
                </a:lnTo>
                <a:lnTo>
                  <a:pt x="15240" y="342900"/>
                </a:lnTo>
                <a:lnTo>
                  <a:pt x="15240" y="350520"/>
                </a:lnTo>
                <a:lnTo>
                  <a:pt x="22860" y="358140"/>
                </a:lnTo>
                <a:lnTo>
                  <a:pt x="22860" y="358140"/>
                </a:lnTo>
                <a:lnTo>
                  <a:pt x="30480" y="365760"/>
                </a:lnTo>
                <a:lnTo>
                  <a:pt x="30480" y="365760"/>
                </a:lnTo>
                <a:lnTo>
                  <a:pt x="38100" y="365760"/>
                </a:lnTo>
                <a:lnTo>
                  <a:pt x="45720" y="365760"/>
                </a:lnTo>
                <a:lnTo>
                  <a:pt x="53340" y="365760"/>
                </a:lnTo>
                <a:lnTo>
                  <a:pt x="60960" y="358140"/>
                </a:lnTo>
                <a:lnTo>
                  <a:pt x="60960" y="358140"/>
                </a:lnTo>
                <a:lnTo>
                  <a:pt x="68580" y="350520"/>
                </a:lnTo>
                <a:lnTo>
                  <a:pt x="83820" y="342900"/>
                </a:lnTo>
                <a:lnTo>
                  <a:pt x="91440" y="327660"/>
                </a:lnTo>
                <a:lnTo>
                  <a:pt x="99060" y="320040"/>
                </a:lnTo>
                <a:lnTo>
                  <a:pt x="106680" y="312420"/>
                </a:lnTo>
                <a:lnTo>
                  <a:pt x="121920" y="304800"/>
                </a:lnTo>
                <a:lnTo>
                  <a:pt x="129540" y="289560"/>
                </a:lnTo>
                <a:lnTo>
                  <a:pt x="144780" y="274320"/>
                </a:lnTo>
                <a:lnTo>
                  <a:pt x="152400" y="259080"/>
                </a:lnTo>
                <a:lnTo>
                  <a:pt x="167640" y="251460"/>
                </a:lnTo>
                <a:lnTo>
                  <a:pt x="175260" y="236220"/>
                </a:lnTo>
                <a:lnTo>
                  <a:pt x="190500" y="220980"/>
                </a:lnTo>
                <a:lnTo>
                  <a:pt x="205740" y="205740"/>
                </a:lnTo>
                <a:lnTo>
                  <a:pt x="213360" y="190500"/>
                </a:lnTo>
                <a:lnTo>
                  <a:pt x="228600" y="175260"/>
                </a:lnTo>
                <a:lnTo>
                  <a:pt x="243840" y="160020"/>
                </a:lnTo>
                <a:lnTo>
                  <a:pt x="251460" y="144780"/>
                </a:lnTo>
                <a:lnTo>
                  <a:pt x="266700" y="129540"/>
                </a:lnTo>
                <a:lnTo>
                  <a:pt x="281940" y="114300"/>
                </a:lnTo>
                <a:lnTo>
                  <a:pt x="297180" y="99060"/>
                </a:lnTo>
                <a:lnTo>
                  <a:pt x="312420" y="83820"/>
                </a:lnTo>
                <a:lnTo>
                  <a:pt x="320040" y="76200"/>
                </a:lnTo>
                <a:lnTo>
                  <a:pt x="335280" y="60960"/>
                </a:lnTo>
                <a:lnTo>
                  <a:pt x="342900" y="53340"/>
                </a:lnTo>
                <a:lnTo>
                  <a:pt x="358140" y="38100"/>
                </a:lnTo>
                <a:lnTo>
                  <a:pt x="365760" y="30480"/>
                </a:lnTo>
                <a:lnTo>
                  <a:pt x="373380" y="22860"/>
                </a:lnTo>
                <a:lnTo>
                  <a:pt x="381000" y="15240"/>
                </a:lnTo>
                <a:lnTo>
                  <a:pt x="388620" y="7620"/>
                </a:lnTo>
                <a:lnTo>
                  <a:pt x="403860" y="0"/>
                </a:lnTo>
                <a:lnTo>
                  <a:pt x="4038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036320" y="167640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7620" y="1524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83820" y="7620"/>
                </a:lnTo>
                <a:lnTo>
                  <a:pt x="99060" y="7620"/>
                </a:lnTo>
                <a:lnTo>
                  <a:pt x="114300" y="0"/>
                </a:lnTo>
                <a:lnTo>
                  <a:pt x="129540" y="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1021080" y="177546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0" y="762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1440" y="0"/>
                </a:lnTo>
                <a:lnTo>
                  <a:pt x="114300" y="0"/>
                </a:lnTo>
                <a:lnTo>
                  <a:pt x="129540" y="0"/>
                </a:ln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645920" y="1394460"/>
            <a:ext cx="15241" cy="190501"/>
          </a:xfrm>
          <a:custGeom>
            <a:avLst/>
            <a:gdLst/>
            <a:ahLst/>
            <a:cxnLst/>
            <a:rect l="0" t="0" r="0" b="0"/>
            <a:pathLst>
              <a:path w="15241" h="19050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1524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0" y="83820"/>
                </a:lnTo>
                <a:lnTo>
                  <a:pt x="0" y="9906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0" y="152400"/>
                </a:lnTo>
                <a:lnTo>
                  <a:pt x="0" y="160020"/>
                </a:lnTo>
                <a:lnTo>
                  <a:pt x="0" y="17526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493520" y="1623060"/>
            <a:ext cx="205741" cy="15241"/>
          </a:xfrm>
          <a:custGeom>
            <a:avLst/>
            <a:gdLst/>
            <a:ahLst/>
            <a:cxnLst/>
            <a:rect l="0" t="0" r="0" b="0"/>
            <a:pathLst>
              <a:path w="205741" h="15241">
                <a:moveTo>
                  <a:pt x="0" y="762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53340" y="1524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52400" y="0"/>
                </a:lnTo>
                <a:lnTo>
                  <a:pt x="175260" y="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470660" y="1691640"/>
            <a:ext cx="205741" cy="167641"/>
          </a:xfrm>
          <a:custGeom>
            <a:avLst/>
            <a:gdLst/>
            <a:ahLst/>
            <a:cxnLst/>
            <a:rect l="0" t="0" r="0" b="0"/>
            <a:pathLst>
              <a:path w="205741" h="167641">
                <a:moveTo>
                  <a:pt x="15240" y="38100"/>
                </a:moveTo>
                <a:lnTo>
                  <a:pt x="15240" y="38100"/>
                </a:lnTo>
                <a:lnTo>
                  <a:pt x="22860" y="30480"/>
                </a:lnTo>
                <a:lnTo>
                  <a:pt x="30480" y="30480"/>
                </a:lnTo>
                <a:lnTo>
                  <a:pt x="30480" y="22860"/>
                </a:lnTo>
                <a:lnTo>
                  <a:pt x="45720" y="22860"/>
                </a:lnTo>
                <a:lnTo>
                  <a:pt x="60960" y="15240"/>
                </a:lnTo>
                <a:lnTo>
                  <a:pt x="76200" y="15240"/>
                </a:lnTo>
                <a:lnTo>
                  <a:pt x="91440" y="7620"/>
                </a:lnTo>
                <a:lnTo>
                  <a:pt x="114300" y="7620"/>
                </a:lnTo>
                <a:lnTo>
                  <a:pt x="129540" y="7620"/>
                </a:lnTo>
                <a:lnTo>
                  <a:pt x="144780" y="0"/>
                </a:lnTo>
                <a:lnTo>
                  <a:pt x="160020" y="0"/>
                </a:lnTo>
                <a:lnTo>
                  <a:pt x="175260" y="0"/>
                </a:lnTo>
                <a:lnTo>
                  <a:pt x="182880" y="0"/>
                </a:lnTo>
                <a:lnTo>
                  <a:pt x="190500" y="0"/>
                </a:lnTo>
                <a:lnTo>
                  <a:pt x="190500" y="7620"/>
                </a:lnTo>
                <a:lnTo>
                  <a:pt x="190500" y="7620"/>
                </a:lnTo>
                <a:lnTo>
                  <a:pt x="190500" y="15240"/>
                </a:lnTo>
                <a:lnTo>
                  <a:pt x="190500" y="15240"/>
                </a:lnTo>
                <a:lnTo>
                  <a:pt x="182880" y="2286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44780" y="45720"/>
                </a:lnTo>
                <a:lnTo>
                  <a:pt x="129540" y="53340"/>
                </a:lnTo>
                <a:lnTo>
                  <a:pt x="106680" y="60960"/>
                </a:lnTo>
                <a:lnTo>
                  <a:pt x="91440" y="68580"/>
                </a:lnTo>
                <a:lnTo>
                  <a:pt x="83820" y="76200"/>
                </a:lnTo>
                <a:lnTo>
                  <a:pt x="76200" y="76200"/>
                </a:lnTo>
                <a:lnTo>
                  <a:pt x="68580" y="83820"/>
                </a:lnTo>
                <a:lnTo>
                  <a:pt x="60960" y="83820"/>
                </a:lnTo>
                <a:lnTo>
                  <a:pt x="60960" y="83820"/>
                </a:lnTo>
                <a:lnTo>
                  <a:pt x="68580" y="91440"/>
                </a:lnTo>
                <a:lnTo>
                  <a:pt x="68580" y="91440"/>
                </a:lnTo>
                <a:lnTo>
                  <a:pt x="76200" y="91440"/>
                </a:lnTo>
                <a:lnTo>
                  <a:pt x="91440" y="91440"/>
                </a:lnTo>
                <a:lnTo>
                  <a:pt x="99060" y="91440"/>
                </a:lnTo>
                <a:lnTo>
                  <a:pt x="121920" y="91440"/>
                </a:lnTo>
                <a:lnTo>
                  <a:pt x="137160" y="99060"/>
                </a:lnTo>
                <a:lnTo>
                  <a:pt x="152400" y="99060"/>
                </a:lnTo>
                <a:lnTo>
                  <a:pt x="167640" y="99060"/>
                </a:lnTo>
                <a:lnTo>
                  <a:pt x="182880" y="106680"/>
                </a:lnTo>
                <a:lnTo>
                  <a:pt x="190500" y="106680"/>
                </a:lnTo>
                <a:lnTo>
                  <a:pt x="198120" y="114300"/>
                </a:lnTo>
                <a:lnTo>
                  <a:pt x="205740" y="114300"/>
                </a:lnTo>
                <a:lnTo>
                  <a:pt x="205740" y="121920"/>
                </a:lnTo>
                <a:lnTo>
                  <a:pt x="205740" y="129540"/>
                </a:lnTo>
                <a:lnTo>
                  <a:pt x="205740" y="137160"/>
                </a:lnTo>
                <a:lnTo>
                  <a:pt x="198120" y="144780"/>
                </a:lnTo>
                <a:lnTo>
                  <a:pt x="182880" y="144780"/>
                </a:lnTo>
                <a:lnTo>
                  <a:pt x="175260" y="152400"/>
                </a:lnTo>
                <a:lnTo>
                  <a:pt x="152400" y="160020"/>
                </a:lnTo>
                <a:lnTo>
                  <a:pt x="137160" y="160020"/>
                </a:lnTo>
                <a:lnTo>
                  <a:pt x="121920" y="167640"/>
                </a:lnTo>
                <a:lnTo>
                  <a:pt x="99060" y="167640"/>
                </a:lnTo>
                <a:lnTo>
                  <a:pt x="76200" y="167640"/>
                </a:lnTo>
                <a:lnTo>
                  <a:pt x="60960" y="167640"/>
                </a:lnTo>
                <a:lnTo>
                  <a:pt x="45720" y="167640"/>
                </a:lnTo>
                <a:lnTo>
                  <a:pt x="30480" y="167640"/>
                </a:lnTo>
                <a:lnTo>
                  <a:pt x="22860" y="16764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920240" y="1516380"/>
            <a:ext cx="53341" cy="266701"/>
          </a:xfrm>
          <a:custGeom>
            <a:avLst/>
            <a:gdLst/>
            <a:ahLst/>
            <a:cxnLst/>
            <a:rect l="0" t="0" r="0" b="0"/>
            <a:pathLst>
              <a:path w="53341" h="266701">
                <a:moveTo>
                  <a:pt x="53340" y="0"/>
                </a:moveTo>
                <a:lnTo>
                  <a:pt x="53340" y="0"/>
                </a:lnTo>
                <a:lnTo>
                  <a:pt x="53340" y="0"/>
                </a:lnTo>
                <a:lnTo>
                  <a:pt x="53340" y="0"/>
                </a:lnTo>
                <a:lnTo>
                  <a:pt x="53340" y="7620"/>
                </a:lnTo>
                <a:lnTo>
                  <a:pt x="45720" y="15240"/>
                </a:lnTo>
                <a:lnTo>
                  <a:pt x="45720" y="30480"/>
                </a:lnTo>
                <a:lnTo>
                  <a:pt x="45720" y="3810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83820"/>
                </a:lnTo>
                <a:lnTo>
                  <a:pt x="30480" y="91440"/>
                </a:lnTo>
                <a:lnTo>
                  <a:pt x="30480" y="106680"/>
                </a:lnTo>
                <a:lnTo>
                  <a:pt x="30480" y="121920"/>
                </a:lnTo>
                <a:lnTo>
                  <a:pt x="22860" y="137160"/>
                </a:lnTo>
                <a:lnTo>
                  <a:pt x="22860" y="160020"/>
                </a:lnTo>
                <a:lnTo>
                  <a:pt x="15240" y="17526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13360"/>
                </a:lnTo>
                <a:lnTo>
                  <a:pt x="0" y="228600"/>
                </a:lnTo>
                <a:lnTo>
                  <a:pt x="0" y="236220"/>
                </a:lnTo>
                <a:lnTo>
                  <a:pt x="0" y="243840"/>
                </a:lnTo>
                <a:lnTo>
                  <a:pt x="0" y="251460"/>
                </a:lnTo>
                <a:lnTo>
                  <a:pt x="0" y="259080"/>
                </a:lnTo>
                <a:lnTo>
                  <a:pt x="0" y="259080"/>
                </a:lnTo>
                <a:lnTo>
                  <a:pt x="0" y="266700"/>
                </a:lnTo>
                <a:lnTo>
                  <a:pt x="0" y="266700"/>
                </a:lnTo>
                <a:lnTo>
                  <a:pt x="0" y="2667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859280" y="1424940"/>
            <a:ext cx="358141" cy="327661"/>
          </a:xfrm>
          <a:custGeom>
            <a:avLst/>
            <a:gdLst/>
            <a:ahLst/>
            <a:cxnLst/>
            <a:rect l="0" t="0" r="0" b="0"/>
            <a:pathLst>
              <a:path w="358141" h="327661">
                <a:moveTo>
                  <a:pt x="7620" y="99060"/>
                </a:moveTo>
                <a:lnTo>
                  <a:pt x="7620" y="91440"/>
                </a:lnTo>
                <a:lnTo>
                  <a:pt x="7620" y="83820"/>
                </a:lnTo>
                <a:lnTo>
                  <a:pt x="0" y="76200"/>
                </a:lnTo>
                <a:lnTo>
                  <a:pt x="0" y="68580"/>
                </a:lnTo>
                <a:lnTo>
                  <a:pt x="7620" y="60960"/>
                </a:lnTo>
                <a:lnTo>
                  <a:pt x="7620" y="53340"/>
                </a:lnTo>
                <a:lnTo>
                  <a:pt x="22860" y="45720"/>
                </a:lnTo>
                <a:lnTo>
                  <a:pt x="30480" y="38100"/>
                </a:lnTo>
                <a:lnTo>
                  <a:pt x="38100" y="38100"/>
                </a:lnTo>
                <a:lnTo>
                  <a:pt x="45720" y="22860"/>
                </a:lnTo>
                <a:lnTo>
                  <a:pt x="60960" y="22860"/>
                </a:lnTo>
                <a:lnTo>
                  <a:pt x="76200" y="15240"/>
                </a:lnTo>
                <a:lnTo>
                  <a:pt x="99060" y="7620"/>
                </a:lnTo>
                <a:lnTo>
                  <a:pt x="114300" y="7620"/>
                </a:lnTo>
                <a:lnTo>
                  <a:pt x="137160" y="0"/>
                </a:lnTo>
                <a:lnTo>
                  <a:pt x="152400" y="0"/>
                </a:lnTo>
                <a:lnTo>
                  <a:pt x="175260" y="0"/>
                </a:lnTo>
                <a:lnTo>
                  <a:pt x="190500" y="0"/>
                </a:lnTo>
                <a:lnTo>
                  <a:pt x="198120" y="0"/>
                </a:lnTo>
                <a:lnTo>
                  <a:pt x="213360" y="0"/>
                </a:lnTo>
                <a:lnTo>
                  <a:pt x="220980" y="0"/>
                </a:lnTo>
                <a:lnTo>
                  <a:pt x="228600" y="7620"/>
                </a:lnTo>
                <a:lnTo>
                  <a:pt x="228600" y="7620"/>
                </a:lnTo>
                <a:lnTo>
                  <a:pt x="228600" y="15240"/>
                </a:lnTo>
                <a:lnTo>
                  <a:pt x="228600" y="22860"/>
                </a:lnTo>
                <a:lnTo>
                  <a:pt x="220980" y="38100"/>
                </a:lnTo>
                <a:lnTo>
                  <a:pt x="205740" y="45720"/>
                </a:lnTo>
                <a:lnTo>
                  <a:pt x="198120" y="53340"/>
                </a:lnTo>
                <a:lnTo>
                  <a:pt x="190500" y="60960"/>
                </a:lnTo>
                <a:lnTo>
                  <a:pt x="175260" y="76200"/>
                </a:lnTo>
                <a:lnTo>
                  <a:pt x="167640" y="83820"/>
                </a:lnTo>
                <a:lnTo>
                  <a:pt x="160020" y="91440"/>
                </a:lnTo>
                <a:lnTo>
                  <a:pt x="152400" y="106680"/>
                </a:lnTo>
                <a:lnTo>
                  <a:pt x="152400" y="114300"/>
                </a:lnTo>
                <a:lnTo>
                  <a:pt x="152400" y="121920"/>
                </a:lnTo>
                <a:lnTo>
                  <a:pt x="160020" y="129540"/>
                </a:lnTo>
                <a:lnTo>
                  <a:pt x="167640" y="129540"/>
                </a:lnTo>
                <a:lnTo>
                  <a:pt x="182880" y="137160"/>
                </a:lnTo>
                <a:lnTo>
                  <a:pt x="198120" y="144780"/>
                </a:lnTo>
                <a:lnTo>
                  <a:pt x="213360" y="152400"/>
                </a:lnTo>
                <a:lnTo>
                  <a:pt x="236220" y="152400"/>
                </a:lnTo>
                <a:lnTo>
                  <a:pt x="251460" y="160020"/>
                </a:lnTo>
                <a:lnTo>
                  <a:pt x="274320" y="167640"/>
                </a:lnTo>
                <a:lnTo>
                  <a:pt x="297180" y="175260"/>
                </a:lnTo>
                <a:lnTo>
                  <a:pt x="312420" y="182880"/>
                </a:lnTo>
                <a:lnTo>
                  <a:pt x="327660" y="190500"/>
                </a:lnTo>
                <a:lnTo>
                  <a:pt x="342900" y="205740"/>
                </a:lnTo>
                <a:lnTo>
                  <a:pt x="350520" y="213360"/>
                </a:lnTo>
                <a:lnTo>
                  <a:pt x="358140" y="220980"/>
                </a:lnTo>
                <a:lnTo>
                  <a:pt x="358140" y="228600"/>
                </a:lnTo>
                <a:lnTo>
                  <a:pt x="358140" y="243840"/>
                </a:lnTo>
                <a:lnTo>
                  <a:pt x="350520" y="251460"/>
                </a:lnTo>
                <a:lnTo>
                  <a:pt x="342900" y="259080"/>
                </a:lnTo>
                <a:lnTo>
                  <a:pt x="335280" y="274320"/>
                </a:lnTo>
                <a:lnTo>
                  <a:pt x="320040" y="281940"/>
                </a:lnTo>
                <a:lnTo>
                  <a:pt x="304800" y="289560"/>
                </a:lnTo>
                <a:lnTo>
                  <a:pt x="281940" y="297180"/>
                </a:lnTo>
                <a:lnTo>
                  <a:pt x="266700" y="304800"/>
                </a:lnTo>
                <a:lnTo>
                  <a:pt x="243840" y="304800"/>
                </a:lnTo>
                <a:lnTo>
                  <a:pt x="220980" y="312420"/>
                </a:lnTo>
                <a:lnTo>
                  <a:pt x="198120" y="320040"/>
                </a:lnTo>
                <a:lnTo>
                  <a:pt x="175260" y="320040"/>
                </a:lnTo>
                <a:lnTo>
                  <a:pt x="160020" y="327660"/>
                </a:lnTo>
                <a:lnTo>
                  <a:pt x="137160" y="327660"/>
                </a:lnTo>
                <a:lnTo>
                  <a:pt x="121920" y="327660"/>
                </a:lnTo>
                <a:lnTo>
                  <a:pt x="114300" y="327660"/>
                </a:lnTo>
                <a:lnTo>
                  <a:pt x="99060" y="327660"/>
                </a:lnTo>
                <a:lnTo>
                  <a:pt x="91440" y="320040"/>
                </a:lnTo>
                <a:lnTo>
                  <a:pt x="91440" y="320040"/>
                </a:lnTo>
                <a:lnTo>
                  <a:pt x="91440" y="312420"/>
                </a:lnTo>
                <a:lnTo>
                  <a:pt x="91440" y="304800"/>
                </a:lnTo>
                <a:lnTo>
                  <a:pt x="91440" y="3048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430780" y="1409700"/>
            <a:ext cx="228601" cy="335281"/>
          </a:xfrm>
          <a:custGeom>
            <a:avLst/>
            <a:gdLst/>
            <a:ahLst/>
            <a:cxnLst/>
            <a:rect l="0" t="0" r="0" b="0"/>
            <a:pathLst>
              <a:path w="228601" h="33528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0"/>
                </a:lnTo>
                <a:lnTo>
                  <a:pt x="7620" y="7620"/>
                </a:lnTo>
                <a:lnTo>
                  <a:pt x="7620" y="15240"/>
                </a:lnTo>
                <a:lnTo>
                  <a:pt x="7620" y="22860"/>
                </a:lnTo>
                <a:lnTo>
                  <a:pt x="15240" y="38100"/>
                </a:lnTo>
                <a:lnTo>
                  <a:pt x="15240" y="53340"/>
                </a:lnTo>
                <a:lnTo>
                  <a:pt x="15240" y="68580"/>
                </a:lnTo>
                <a:lnTo>
                  <a:pt x="15240" y="91440"/>
                </a:lnTo>
                <a:lnTo>
                  <a:pt x="7620" y="114300"/>
                </a:lnTo>
                <a:lnTo>
                  <a:pt x="7620" y="12954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8120"/>
                </a:lnTo>
                <a:lnTo>
                  <a:pt x="0" y="213360"/>
                </a:lnTo>
                <a:lnTo>
                  <a:pt x="0" y="228600"/>
                </a:lnTo>
                <a:lnTo>
                  <a:pt x="0" y="243840"/>
                </a:lnTo>
                <a:lnTo>
                  <a:pt x="0" y="259080"/>
                </a:lnTo>
                <a:lnTo>
                  <a:pt x="0" y="266700"/>
                </a:lnTo>
                <a:lnTo>
                  <a:pt x="0" y="274320"/>
                </a:lnTo>
                <a:lnTo>
                  <a:pt x="0" y="27432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  <a:lnTo>
                  <a:pt x="0" y="281940"/>
                </a:lnTo>
                <a:lnTo>
                  <a:pt x="0" y="274320"/>
                </a:lnTo>
                <a:lnTo>
                  <a:pt x="0" y="259080"/>
                </a:lnTo>
                <a:lnTo>
                  <a:pt x="7620" y="251460"/>
                </a:lnTo>
                <a:lnTo>
                  <a:pt x="7620" y="236220"/>
                </a:lnTo>
                <a:lnTo>
                  <a:pt x="15240" y="228600"/>
                </a:lnTo>
                <a:lnTo>
                  <a:pt x="22860" y="213360"/>
                </a:lnTo>
                <a:lnTo>
                  <a:pt x="38100" y="205740"/>
                </a:lnTo>
                <a:lnTo>
                  <a:pt x="45720" y="198120"/>
                </a:lnTo>
                <a:lnTo>
                  <a:pt x="60960" y="190500"/>
                </a:lnTo>
                <a:lnTo>
                  <a:pt x="68580" y="182880"/>
                </a:lnTo>
                <a:lnTo>
                  <a:pt x="83820" y="182880"/>
                </a:lnTo>
                <a:lnTo>
                  <a:pt x="99060" y="182880"/>
                </a:lnTo>
                <a:lnTo>
                  <a:pt x="114300" y="182880"/>
                </a:lnTo>
                <a:lnTo>
                  <a:pt x="129540" y="190500"/>
                </a:lnTo>
                <a:lnTo>
                  <a:pt x="144780" y="190500"/>
                </a:lnTo>
                <a:lnTo>
                  <a:pt x="160020" y="198120"/>
                </a:lnTo>
                <a:lnTo>
                  <a:pt x="175260" y="205740"/>
                </a:lnTo>
                <a:lnTo>
                  <a:pt x="190500" y="220980"/>
                </a:lnTo>
                <a:lnTo>
                  <a:pt x="198120" y="228600"/>
                </a:lnTo>
                <a:lnTo>
                  <a:pt x="205740" y="243840"/>
                </a:lnTo>
                <a:lnTo>
                  <a:pt x="213360" y="259080"/>
                </a:lnTo>
                <a:lnTo>
                  <a:pt x="213360" y="266700"/>
                </a:lnTo>
                <a:lnTo>
                  <a:pt x="220980" y="274320"/>
                </a:lnTo>
                <a:lnTo>
                  <a:pt x="220980" y="289560"/>
                </a:lnTo>
                <a:lnTo>
                  <a:pt x="228600" y="297180"/>
                </a:lnTo>
                <a:lnTo>
                  <a:pt x="228600" y="304800"/>
                </a:lnTo>
                <a:lnTo>
                  <a:pt x="228600" y="312420"/>
                </a:lnTo>
                <a:lnTo>
                  <a:pt x="228600" y="320040"/>
                </a:lnTo>
                <a:lnTo>
                  <a:pt x="228600" y="320040"/>
                </a:lnTo>
                <a:lnTo>
                  <a:pt x="220980" y="327660"/>
                </a:lnTo>
                <a:lnTo>
                  <a:pt x="220980" y="327660"/>
                </a:lnTo>
                <a:lnTo>
                  <a:pt x="220980" y="335280"/>
                </a:lnTo>
                <a:lnTo>
                  <a:pt x="220980" y="3352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944880" y="2156460"/>
            <a:ext cx="160021" cy="15241"/>
          </a:xfrm>
          <a:custGeom>
            <a:avLst/>
            <a:gdLst/>
            <a:ahLst/>
            <a:cxnLst/>
            <a:rect l="0" t="0" r="0" b="0"/>
            <a:pathLst>
              <a:path w="160021" h="15241">
                <a:moveTo>
                  <a:pt x="0" y="15240"/>
                </a:moveTo>
                <a:lnTo>
                  <a:pt x="0" y="15240"/>
                </a:lnTo>
                <a:lnTo>
                  <a:pt x="7620" y="15240"/>
                </a:lnTo>
                <a:lnTo>
                  <a:pt x="22860" y="15240"/>
                </a:lnTo>
                <a:lnTo>
                  <a:pt x="30480" y="7620"/>
                </a:lnTo>
                <a:lnTo>
                  <a:pt x="5334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06680" y="0"/>
                </a:lnTo>
                <a:lnTo>
                  <a:pt x="129540" y="7620"/>
                </a:lnTo>
                <a:lnTo>
                  <a:pt x="160020" y="7620"/>
                </a:lnTo>
                <a:lnTo>
                  <a:pt x="16002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36320" y="2240280"/>
            <a:ext cx="137161" cy="7621"/>
          </a:xfrm>
          <a:custGeom>
            <a:avLst/>
            <a:gdLst/>
            <a:ahLst/>
            <a:cxnLst/>
            <a:rect l="0" t="0" r="0" b="0"/>
            <a:pathLst>
              <a:path w="137161" h="762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106680" y="0"/>
                </a:lnTo>
                <a:lnTo>
                  <a:pt x="137160" y="7620"/>
                </a:lnTo>
                <a:lnTo>
                  <a:pt x="13716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394460" y="2080260"/>
            <a:ext cx="53341" cy="167641"/>
          </a:xfrm>
          <a:custGeom>
            <a:avLst/>
            <a:gdLst/>
            <a:ahLst/>
            <a:cxnLst/>
            <a:rect l="0" t="0" r="0" b="0"/>
            <a:pathLst>
              <a:path w="53341" h="167641">
                <a:moveTo>
                  <a:pt x="53340" y="0"/>
                </a:moveTo>
                <a:lnTo>
                  <a:pt x="45720" y="0"/>
                </a:lnTo>
                <a:lnTo>
                  <a:pt x="45720" y="0"/>
                </a:lnTo>
                <a:lnTo>
                  <a:pt x="45720" y="0"/>
                </a:lnTo>
                <a:lnTo>
                  <a:pt x="4572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30480"/>
                </a:lnTo>
                <a:lnTo>
                  <a:pt x="38100" y="38100"/>
                </a:lnTo>
                <a:lnTo>
                  <a:pt x="38100" y="53340"/>
                </a:lnTo>
                <a:lnTo>
                  <a:pt x="30480" y="68580"/>
                </a:lnTo>
                <a:lnTo>
                  <a:pt x="22860" y="76200"/>
                </a:lnTo>
                <a:lnTo>
                  <a:pt x="22860" y="91440"/>
                </a:lnTo>
                <a:lnTo>
                  <a:pt x="15240" y="106680"/>
                </a:lnTo>
                <a:lnTo>
                  <a:pt x="7620" y="121920"/>
                </a:lnTo>
                <a:lnTo>
                  <a:pt x="7620" y="12954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386840" y="1981200"/>
            <a:ext cx="297181" cy="266701"/>
          </a:xfrm>
          <a:custGeom>
            <a:avLst/>
            <a:gdLst/>
            <a:ahLst/>
            <a:cxnLst/>
            <a:rect l="0" t="0" r="0" b="0"/>
            <a:pathLst>
              <a:path w="297181" h="266701">
                <a:moveTo>
                  <a:pt x="15240" y="83820"/>
                </a:moveTo>
                <a:lnTo>
                  <a:pt x="15240" y="83820"/>
                </a:lnTo>
                <a:lnTo>
                  <a:pt x="7620" y="76200"/>
                </a:lnTo>
                <a:lnTo>
                  <a:pt x="7620" y="76200"/>
                </a:lnTo>
                <a:lnTo>
                  <a:pt x="762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0" y="76200"/>
                </a:lnTo>
                <a:lnTo>
                  <a:pt x="7620" y="76200"/>
                </a:lnTo>
                <a:lnTo>
                  <a:pt x="7620" y="68580"/>
                </a:lnTo>
                <a:lnTo>
                  <a:pt x="15240" y="68580"/>
                </a:lnTo>
                <a:lnTo>
                  <a:pt x="22860" y="60960"/>
                </a:lnTo>
                <a:lnTo>
                  <a:pt x="30480" y="53340"/>
                </a:lnTo>
                <a:lnTo>
                  <a:pt x="45720" y="53340"/>
                </a:lnTo>
                <a:lnTo>
                  <a:pt x="53340" y="45720"/>
                </a:lnTo>
                <a:lnTo>
                  <a:pt x="68580" y="38100"/>
                </a:lnTo>
                <a:lnTo>
                  <a:pt x="83820" y="30480"/>
                </a:lnTo>
                <a:lnTo>
                  <a:pt x="99060" y="22860"/>
                </a:lnTo>
                <a:lnTo>
                  <a:pt x="114300" y="22860"/>
                </a:lnTo>
                <a:lnTo>
                  <a:pt x="129540" y="15240"/>
                </a:lnTo>
                <a:lnTo>
                  <a:pt x="152400" y="7620"/>
                </a:lnTo>
                <a:lnTo>
                  <a:pt x="167640" y="7620"/>
                </a:lnTo>
                <a:lnTo>
                  <a:pt x="182880" y="7620"/>
                </a:lnTo>
                <a:lnTo>
                  <a:pt x="190500" y="0"/>
                </a:lnTo>
                <a:lnTo>
                  <a:pt x="205740" y="0"/>
                </a:lnTo>
                <a:lnTo>
                  <a:pt x="213360" y="0"/>
                </a:lnTo>
                <a:lnTo>
                  <a:pt x="220980" y="0"/>
                </a:lnTo>
                <a:lnTo>
                  <a:pt x="220980" y="7620"/>
                </a:lnTo>
                <a:lnTo>
                  <a:pt x="228600" y="7620"/>
                </a:lnTo>
                <a:lnTo>
                  <a:pt x="228600" y="15240"/>
                </a:lnTo>
                <a:lnTo>
                  <a:pt x="220980" y="22860"/>
                </a:lnTo>
                <a:lnTo>
                  <a:pt x="213360" y="22860"/>
                </a:lnTo>
                <a:lnTo>
                  <a:pt x="205740" y="38100"/>
                </a:lnTo>
                <a:lnTo>
                  <a:pt x="198120" y="45720"/>
                </a:lnTo>
                <a:lnTo>
                  <a:pt x="175260" y="60960"/>
                </a:lnTo>
                <a:lnTo>
                  <a:pt x="167640" y="68580"/>
                </a:lnTo>
                <a:lnTo>
                  <a:pt x="152400" y="76200"/>
                </a:lnTo>
                <a:lnTo>
                  <a:pt x="137160" y="91440"/>
                </a:lnTo>
                <a:lnTo>
                  <a:pt x="129540" y="91440"/>
                </a:lnTo>
                <a:lnTo>
                  <a:pt x="121920" y="99060"/>
                </a:lnTo>
                <a:lnTo>
                  <a:pt x="114300" y="106680"/>
                </a:lnTo>
                <a:lnTo>
                  <a:pt x="114300" y="114300"/>
                </a:lnTo>
                <a:lnTo>
                  <a:pt x="114300" y="114300"/>
                </a:lnTo>
                <a:lnTo>
                  <a:pt x="114300" y="121920"/>
                </a:lnTo>
                <a:lnTo>
                  <a:pt x="121920" y="129540"/>
                </a:lnTo>
                <a:lnTo>
                  <a:pt x="137160" y="129540"/>
                </a:lnTo>
                <a:lnTo>
                  <a:pt x="152400" y="129540"/>
                </a:lnTo>
                <a:lnTo>
                  <a:pt x="167640" y="137160"/>
                </a:lnTo>
                <a:lnTo>
                  <a:pt x="190500" y="137160"/>
                </a:lnTo>
                <a:lnTo>
                  <a:pt x="213360" y="144780"/>
                </a:lnTo>
                <a:lnTo>
                  <a:pt x="236220" y="152400"/>
                </a:lnTo>
                <a:lnTo>
                  <a:pt x="251460" y="152400"/>
                </a:lnTo>
                <a:lnTo>
                  <a:pt x="274320" y="160020"/>
                </a:lnTo>
                <a:lnTo>
                  <a:pt x="281940" y="167640"/>
                </a:lnTo>
                <a:lnTo>
                  <a:pt x="297180" y="175260"/>
                </a:lnTo>
                <a:lnTo>
                  <a:pt x="297180" y="182880"/>
                </a:lnTo>
                <a:lnTo>
                  <a:pt x="297180" y="190500"/>
                </a:lnTo>
                <a:lnTo>
                  <a:pt x="297180" y="198120"/>
                </a:lnTo>
                <a:lnTo>
                  <a:pt x="289560" y="213360"/>
                </a:lnTo>
                <a:lnTo>
                  <a:pt x="281940" y="220980"/>
                </a:lnTo>
                <a:lnTo>
                  <a:pt x="266700" y="228600"/>
                </a:lnTo>
                <a:lnTo>
                  <a:pt x="251460" y="236220"/>
                </a:lnTo>
                <a:lnTo>
                  <a:pt x="228600" y="243840"/>
                </a:lnTo>
                <a:lnTo>
                  <a:pt x="205740" y="251460"/>
                </a:lnTo>
                <a:lnTo>
                  <a:pt x="182880" y="251460"/>
                </a:lnTo>
                <a:lnTo>
                  <a:pt x="160020" y="259080"/>
                </a:lnTo>
                <a:lnTo>
                  <a:pt x="129540" y="266700"/>
                </a:lnTo>
                <a:lnTo>
                  <a:pt x="106680" y="266700"/>
                </a:lnTo>
                <a:lnTo>
                  <a:pt x="83820" y="266700"/>
                </a:lnTo>
                <a:lnTo>
                  <a:pt x="68580" y="266700"/>
                </a:lnTo>
                <a:lnTo>
                  <a:pt x="53340" y="266700"/>
                </a:lnTo>
                <a:lnTo>
                  <a:pt x="38100" y="259080"/>
                </a:lnTo>
                <a:lnTo>
                  <a:pt x="30480" y="259080"/>
                </a:lnTo>
                <a:lnTo>
                  <a:pt x="22860" y="251460"/>
                </a:lnTo>
                <a:lnTo>
                  <a:pt x="22860" y="243840"/>
                </a:lnTo>
                <a:lnTo>
                  <a:pt x="15240" y="236220"/>
                </a:lnTo>
                <a:lnTo>
                  <a:pt x="22860" y="228600"/>
                </a:lnTo>
                <a:lnTo>
                  <a:pt x="22860" y="228600"/>
                </a:lnTo>
                <a:lnTo>
                  <a:pt x="2286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836420" y="208788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7620"/>
                </a:moveTo>
                <a:lnTo>
                  <a:pt x="762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882140" y="217932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7620"/>
                </a:lnTo>
                <a:lnTo>
                  <a:pt x="10668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3474720" y="1805940"/>
            <a:ext cx="312421" cy="342901"/>
          </a:xfrm>
          <a:custGeom>
            <a:avLst/>
            <a:gdLst/>
            <a:ahLst/>
            <a:cxnLst/>
            <a:rect l="0" t="0" r="0" b="0"/>
            <a:pathLst>
              <a:path w="312421" h="342901">
                <a:moveTo>
                  <a:pt x="0" y="762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7620"/>
                </a:lnTo>
                <a:lnTo>
                  <a:pt x="15240" y="15240"/>
                </a:lnTo>
                <a:lnTo>
                  <a:pt x="22860" y="15240"/>
                </a:lnTo>
                <a:lnTo>
                  <a:pt x="22860" y="22860"/>
                </a:lnTo>
                <a:lnTo>
                  <a:pt x="30480" y="30480"/>
                </a:lnTo>
                <a:lnTo>
                  <a:pt x="30480" y="38100"/>
                </a:lnTo>
                <a:lnTo>
                  <a:pt x="38100" y="53340"/>
                </a:lnTo>
                <a:lnTo>
                  <a:pt x="38100" y="60960"/>
                </a:lnTo>
                <a:lnTo>
                  <a:pt x="38100" y="76200"/>
                </a:lnTo>
                <a:lnTo>
                  <a:pt x="45720" y="91440"/>
                </a:lnTo>
                <a:lnTo>
                  <a:pt x="45720" y="106680"/>
                </a:lnTo>
                <a:lnTo>
                  <a:pt x="45720" y="129540"/>
                </a:lnTo>
                <a:lnTo>
                  <a:pt x="45720" y="144780"/>
                </a:lnTo>
                <a:lnTo>
                  <a:pt x="45720" y="167640"/>
                </a:lnTo>
                <a:lnTo>
                  <a:pt x="45720" y="182880"/>
                </a:lnTo>
                <a:lnTo>
                  <a:pt x="45720" y="205740"/>
                </a:lnTo>
                <a:lnTo>
                  <a:pt x="45720" y="220980"/>
                </a:lnTo>
                <a:lnTo>
                  <a:pt x="45720" y="236220"/>
                </a:lnTo>
                <a:lnTo>
                  <a:pt x="45720" y="243840"/>
                </a:lnTo>
                <a:lnTo>
                  <a:pt x="45720" y="259080"/>
                </a:lnTo>
                <a:lnTo>
                  <a:pt x="45720" y="266700"/>
                </a:lnTo>
                <a:lnTo>
                  <a:pt x="45720" y="274320"/>
                </a:lnTo>
                <a:lnTo>
                  <a:pt x="45720" y="281940"/>
                </a:lnTo>
                <a:lnTo>
                  <a:pt x="45720" y="289560"/>
                </a:lnTo>
                <a:lnTo>
                  <a:pt x="45720" y="289560"/>
                </a:lnTo>
                <a:lnTo>
                  <a:pt x="45720" y="289560"/>
                </a:lnTo>
                <a:lnTo>
                  <a:pt x="45720" y="289560"/>
                </a:lnTo>
                <a:lnTo>
                  <a:pt x="45720" y="289560"/>
                </a:lnTo>
                <a:lnTo>
                  <a:pt x="45720" y="289560"/>
                </a:lnTo>
                <a:lnTo>
                  <a:pt x="45720" y="289560"/>
                </a:lnTo>
                <a:lnTo>
                  <a:pt x="53340" y="281940"/>
                </a:lnTo>
                <a:lnTo>
                  <a:pt x="53340" y="266700"/>
                </a:lnTo>
                <a:lnTo>
                  <a:pt x="60960" y="259080"/>
                </a:lnTo>
                <a:lnTo>
                  <a:pt x="68580" y="251460"/>
                </a:lnTo>
                <a:lnTo>
                  <a:pt x="76200" y="236220"/>
                </a:lnTo>
                <a:lnTo>
                  <a:pt x="83820" y="228600"/>
                </a:lnTo>
                <a:lnTo>
                  <a:pt x="91440" y="220980"/>
                </a:lnTo>
                <a:lnTo>
                  <a:pt x="106680" y="205740"/>
                </a:lnTo>
                <a:lnTo>
                  <a:pt x="121920" y="198120"/>
                </a:lnTo>
                <a:lnTo>
                  <a:pt x="137160" y="198120"/>
                </a:lnTo>
                <a:lnTo>
                  <a:pt x="144780" y="190500"/>
                </a:lnTo>
                <a:lnTo>
                  <a:pt x="167640" y="190500"/>
                </a:lnTo>
                <a:lnTo>
                  <a:pt x="182880" y="182880"/>
                </a:lnTo>
                <a:lnTo>
                  <a:pt x="198120" y="182880"/>
                </a:lnTo>
                <a:lnTo>
                  <a:pt x="205740" y="182880"/>
                </a:lnTo>
                <a:lnTo>
                  <a:pt x="220980" y="190500"/>
                </a:lnTo>
                <a:lnTo>
                  <a:pt x="236220" y="190500"/>
                </a:lnTo>
                <a:lnTo>
                  <a:pt x="243840" y="198120"/>
                </a:lnTo>
                <a:lnTo>
                  <a:pt x="251460" y="198120"/>
                </a:lnTo>
                <a:lnTo>
                  <a:pt x="266700" y="205740"/>
                </a:lnTo>
                <a:lnTo>
                  <a:pt x="266700" y="213360"/>
                </a:lnTo>
                <a:lnTo>
                  <a:pt x="274320" y="228600"/>
                </a:lnTo>
                <a:lnTo>
                  <a:pt x="274320" y="243840"/>
                </a:lnTo>
                <a:lnTo>
                  <a:pt x="274320" y="251460"/>
                </a:lnTo>
                <a:lnTo>
                  <a:pt x="274320" y="266700"/>
                </a:lnTo>
                <a:lnTo>
                  <a:pt x="274320" y="281940"/>
                </a:lnTo>
                <a:lnTo>
                  <a:pt x="281940" y="289560"/>
                </a:lnTo>
                <a:lnTo>
                  <a:pt x="281940" y="304800"/>
                </a:lnTo>
                <a:lnTo>
                  <a:pt x="281940" y="312420"/>
                </a:lnTo>
                <a:lnTo>
                  <a:pt x="281940" y="320040"/>
                </a:lnTo>
                <a:lnTo>
                  <a:pt x="289560" y="327660"/>
                </a:lnTo>
                <a:lnTo>
                  <a:pt x="289560" y="335280"/>
                </a:lnTo>
                <a:lnTo>
                  <a:pt x="297180" y="335280"/>
                </a:lnTo>
                <a:lnTo>
                  <a:pt x="304800" y="342900"/>
                </a:lnTo>
                <a:lnTo>
                  <a:pt x="312420" y="342900"/>
                </a:lnTo>
                <a:lnTo>
                  <a:pt x="312420" y="3429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3848100" y="1981200"/>
            <a:ext cx="175261" cy="15241"/>
          </a:xfrm>
          <a:custGeom>
            <a:avLst/>
            <a:gdLst/>
            <a:ahLst/>
            <a:cxnLst/>
            <a:rect l="0" t="0" r="0" b="0"/>
            <a:pathLst>
              <a:path w="175261" h="15241">
                <a:moveTo>
                  <a:pt x="0" y="7620"/>
                </a:moveTo>
                <a:lnTo>
                  <a:pt x="0" y="7620"/>
                </a:lnTo>
                <a:lnTo>
                  <a:pt x="7620" y="0"/>
                </a:lnTo>
                <a:lnTo>
                  <a:pt x="1524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7620"/>
                </a:lnTo>
                <a:lnTo>
                  <a:pt x="106680" y="7620"/>
                </a:lnTo>
                <a:lnTo>
                  <a:pt x="129540" y="7620"/>
                </a:lnTo>
                <a:lnTo>
                  <a:pt x="144780" y="7620"/>
                </a:lnTo>
                <a:lnTo>
                  <a:pt x="175260" y="15240"/>
                </a:lnTo>
                <a:lnTo>
                  <a:pt x="1752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3931920" y="2034540"/>
            <a:ext cx="152401" cy="7621"/>
          </a:xfrm>
          <a:custGeom>
            <a:avLst/>
            <a:gdLst/>
            <a:ahLst/>
            <a:cxnLst/>
            <a:rect l="0" t="0" r="0" b="0"/>
            <a:pathLst>
              <a:path w="152401" h="7621">
                <a:moveTo>
                  <a:pt x="7620" y="0"/>
                </a:moveTo>
                <a:lnTo>
                  <a:pt x="0" y="0"/>
                </a:lnTo>
                <a:lnTo>
                  <a:pt x="7620" y="0"/>
                </a:lnTo>
                <a:lnTo>
                  <a:pt x="15240" y="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83820" y="0"/>
                </a:lnTo>
                <a:lnTo>
                  <a:pt x="106680" y="0"/>
                </a:lnTo>
                <a:lnTo>
                  <a:pt x="121920" y="0"/>
                </a:lnTo>
                <a:lnTo>
                  <a:pt x="152400" y="7620"/>
                </a:lnTo>
                <a:lnTo>
                  <a:pt x="15240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4358640" y="1805940"/>
            <a:ext cx="30481" cy="274321"/>
          </a:xfrm>
          <a:custGeom>
            <a:avLst/>
            <a:gdLst/>
            <a:ahLst/>
            <a:cxnLst/>
            <a:rect l="0" t="0" r="0" b="0"/>
            <a:pathLst>
              <a:path w="30481" h="274321">
                <a:moveTo>
                  <a:pt x="30480" y="762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22860" y="83820"/>
                </a:lnTo>
                <a:lnTo>
                  <a:pt x="15240" y="106680"/>
                </a:lnTo>
                <a:lnTo>
                  <a:pt x="15240" y="129540"/>
                </a:lnTo>
                <a:lnTo>
                  <a:pt x="7620" y="144780"/>
                </a:lnTo>
                <a:lnTo>
                  <a:pt x="7620" y="167640"/>
                </a:lnTo>
                <a:lnTo>
                  <a:pt x="7620" y="190500"/>
                </a:lnTo>
                <a:lnTo>
                  <a:pt x="0" y="205740"/>
                </a:lnTo>
                <a:lnTo>
                  <a:pt x="0" y="220980"/>
                </a:lnTo>
                <a:lnTo>
                  <a:pt x="0" y="236220"/>
                </a:lnTo>
                <a:lnTo>
                  <a:pt x="0" y="251460"/>
                </a:lnTo>
                <a:lnTo>
                  <a:pt x="0" y="259080"/>
                </a:lnTo>
                <a:lnTo>
                  <a:pt x="0" y="274320"/>
                </a:lnTo>
                <a:lnTo>
                  <a:pt x="0" y="2743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4465320" y="1805940"/>
            <a:ext cx="236221" cy="266701"/>
          </a:xfrm>
          <a:custGeom>
            <a:avLst/>
            <a:gdLst/>
            <a:ahLst/>
            <a:cxnLst/>
            <a:rect l="0" t="0" r="0" b="0"/>
            <a:pathLst>
              <a:path w="236221" h="266701">
                <a:moveTo>
                  <a:pt x="76200" y="0"/>
                </a:move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76200" y="0"/>
                </a:lnTo>
                <a:lnTo>
                  <a:pt x="6858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53340"/>
                </a:lnTo>
                <a:lnTo>
                  <a:pt x="38100" y="68580"/>
                </a:lnTo>
                <a:lnTo>
                  <a:pt x="38100" y="76200"/>
                </a:lnTo>
                <a:lnTo>
                  <a:pt x="30480" y="91440"/>
                </a:lnTo>
                <a:lnTo>
                  <a:pt x="22860" y="99060"/>
                </a:lnTo>
                <a:lnTo>
                  <a:pt x="15240" y="114300"/>
                </a:lnTo>
                <a:lnTo>
                  <a:pt x="15240" y="121920"/>
                </a:lnTo>
                <a:lnTo>
                  <a:pt x="7620" y="12954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37160"/>
                </a:lnTo>
                <a:lnTo>
                  <a:pt x="0" y="129540"/>
                </a:lnTo>
                <a:lnTo>
                  <a:pt x="15240" y="129540"/>
                </a:lnTo>
                <a:lnTo>
                  <a:pt x="22860" y="121920"/>
                </a:lnTo>
                <a:lnTo>
                  <a:pt x="38100" y="114300"/>
                </a:lnTo>
                <a:lnTo>
                  <a:pt x="45720" y="114300"/>
                </a:lnTo>
                <a:lnTo>
                  <a:pt x="60960" y="106680"/>
                </a:lnTo>
                <a:lnTo>
                  <a:pt x="83820" y="106680"/>
                </a:lnTo>
                <a:lnTo>
                  <a:pt x="99060" y="106680"/>
                </a:lnTo>
                <a:lnTo>
                  <a:pt x="114300" y="99060"/>
                </a:lnTo>
                <a:lnTo>
                  <a:pt x="137160" y="106680"/>
                </a:lnTo>
                <a:lnTo>
                  <a:pt x="152400" y="114300"/>
                </a:lnTo>
                <a:lnTo>
                  <a:pt x="167640" y="121920"/>
                </a:lnTo>
                <a:lnTo>
                  <a:pt x="182880" y="129540"/>
                </a:lnTo>
                <a:lnTo>
                  <a:pt x="198120" y="137160"/>
                </a:lnTo>
                <a:lnTo>
                  <a:pt x="213360" y="144780"/>
                </a:lnTo>
                <a:lnTo>
                  <a:pt x="220980" y="152400"/>
                </a:lnTo>
                <a:lnTo>
                  <a:pt x="228600" y="167640"/>
                </a:lnTo>
                <a:lnTo>
                  <a:pt x="236220" y="182880"/>
                </a:lnTo>
                <a:lnTo>
                  <a:pt x="236220" y="198120"/>
                </a:lnTo>
                <a:lnTo>
                  <a:pt x="228600" y="205740"/>
                </a:lnTo>
                <a:lnTo>
                  <a:pt x="228600" y="220980"/>
                </a:lnTo>
                <a:lnTo>
                  <a:pt x="220980" y="228600"/>
                </a:lnTo>
                <a:lnTo>
                  <a:pt x="213360" y="236220"/>
                </a:lnTo>
                <a:lnTo>
                  <a:pt x="198120" y="251460"/>
                </a:lnTo>
                <a:lnTo>
                  <a:pt x="182880" y="251460"/>
                </a:lnTo>
                <a:lnTo>
                  <a:pt x="167640" y="259080"/>
                </a:lnTo>
                <a:lnTo>
                  <a:pt x="152400" y="266700"/>
                </a:lnTo>
                <a:lnTo>
                  <a:pt x="137160" y="266700"/>
                </a:lnTo>
                <a:lnTo>
                  <a:pt x="121920" y="259080"/>
                </a:lnTo>
                <a:lnTo>
                  <a:pt x="99060" y="259080"/>
                </a:lnTo>
                <a:lnTo>
                  <a:pt x="83820" y="251460"/>
                </a:lnTo>
                <a:lnTo>
                  <a:pt x="60960" y="243840"/>
                </a:lnTo>
                <a:lnTo>
                  <a:pt x="60960" y="2438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4556760" y="1813560"/>
            <a:ext cx="251461" cy="38101"/>
          </a:xfrm>
          <a:custGeom>
            <a:avLst/>
            <a:gdLst/>
            <a:ahLst/>
            <a:cxnLst/>
            <a:rect l="0" t="0" r="0" b="0"/>
            <a:pathLst>
              <a:path w="251461" h="38101">
                <a:moveTo>
                  <a:pt x="0" y="38100"/>
                </a:moveTo>
                <a:lnTo>
                  <a:pt x="7620" y="38100"/>
                </a:lnTo>
                <a:lnTo>
                  <a:pt x="15240" y="22860"/>
                </a:lnTo>
                <a:lnTo>
                  <a:pt x="22860" y="22860"/>
                </a:lnTo>
                <a:lnTo>
                  <a:pt x="3810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76200" y="7620"/>
                </a:lnTo>
                <a:lnTo>
                  <a:pt x="99060" y="7620"/>
                </a:lnTo>
                <a:lnTo>
                  <a:pt x="114300" y="7620"/>
                </a:lnTo>
                <a:lnTo>
                  <a:pt x="137160" y="0"/>
                </a:lnTo>
                <a:lnTo>
                  <a:pt x="152400" y="7620"/>
                </a:lnTo>
                <a:lnTo>
                  <a:pt x="175260" y="7620"/>
                </a:lnTo>
                <a:lnTo>
                  <a:pt x="198120" y="7620"/>
                </a:lnTo>
                <a:lnTo>
                  <a:pt x="220980" y="7620"/>
                </a:lnTo>
                <a:lnTo>
                  <a:pt x="251460" y="15240"/>
                </a:lnTo>
                <a:lnTo>
                  <a:pt x="25146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2186940" y="1897380"/>
            <a:ext cx="121921" cy="274321"/>
          </a:xfrm>
          <a:custGeom>
            <a:avLst/>
            <a:gdLst/>
            <a:ahLst/>
            <a:cxnLst/>
            <a:rect l="0" t="0" r="0" b="0"/>
            <a:pathLst>
              <a:path w="121921" h="274321">
                <a:moveTo>
                  <a:pt x="121920" y="0"/>
                </a:moveTo>
                <a:lnTo>
                  <a:pt x="121920" y="0"/>
                </a:lnTo>
                <a:lnTo>
                  <a:pt x="121920" y="0"/>
                </a:lnTo>
                <a:lnTo>
                  <a:pt x="121920" y="7620"/>
                </a:lnTo>
                <a:lnTo>
                  <a:pt x="121920" y="15240"/>
                </a:lnTo>
                <a:lnTo>
                  <a:pt x="121920" y="30480"/>
                </a:lnTo>
                <a:lnTo>
                  <a:pt x="114300" y="38100"/>
                </a:lnTo>
                <a:lnTo>
                  <a:pt x="114300" y="53340"/>
                </a:lnTo>
                <a:lnTo>
                  <a:pt x="106680" y="68580"/>
                </a:lnTo>
                <a:lnTo>
                  <a:pt x="99060" y="91440"/>
                </a:lnTo>
                <a:lnTo>
                  <a:pt x="91440" y="106680"/>
                </a:lnTo>
                <a:lnTo>
                  <a:pt x="83820" y="129540"/>
                </a:lnTo>
                <a:lnTo>
                  <a:pt x="76200" y="144780"/>
                </a:lnTo>
                <a:lnTo>
                  <a:pt x="60960" y="167640"/>
                </a:lnTo>
                <a:lnTo>
                  <a:pt x="53340" y="182880"/>
                </a:lnTo>
                <a:lnTo>
                  <a:pt x="45720" y="198120"/>
                </a:lnTo>
                <a:lnTo>
                  <a:pt x="38100" y="220980"/>
                </a:lnTo>
                <a:lnTo>
                  <a:pt x="22860" y="236220"/>
                </a:lnTo>
                <a:lnTo>
                  <a:pt x="15240" y="243840"/>
                </a:lnTo>
                <a:lnTo>
                  <a:pt x="7620" y="259080"/>
                </a:lnTo>
                <a:lnTo>
                  <a:pt x="0" y="274320"/>
                </a:lnTo>
                <a:lnTo>
                  <a:pt x="0" y="2743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308860" y="2133600"/>
            <a:ext cx="45721" cy="129541"/>
          </a:xfrm>
          <a:custGeom>
            <a:avLst/>
            <a:gdLst/>
            <a:ahLst/>
            <a:cxnLst/>
            <a:rect l="0" t="0" r="0" b="0"/>
            <a:pathLst>
              <a:path w="45721" h="129541">
                <a:moveTo>
                  <a:pt x="22860" y="0"/>
                </a:moveTo>
                <a:lnTo>
                  <a:pt x="22860" y="7620"/>
                </a:lnTo>
                <a:lnTo>
                  <a:pt x="22860" y="7620"/>
                </a:lnTo>
                <a:lnTo>
                  <a:pt x="3048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45720" y="45720"/>
                </a:lnTo>
                <a:lnTo>
                  <a:pt x="45720" y="60960"/>
                </a:lnTo>
                <a:lnTo>
                  <a:pt x="45720" y="68580"/>
                </a:lnTo>
                <a:lnTo>
                  <a:pt x="45720" y="76200"/>
                </a:lnTo>
                <a:lnTo>
                  <a:pt x="38100" y="91440"/>
                </a:lnTo>
                <a:lnTo>
                  <a:pt x="38100" y="99060"/>
                </a:lnTo>
                <a:lnTo>
                  <a:pt x="30480" y="106680"/>
                </a:lnTo>
                <a:lnTo>
                  <a:pt x="22860" y="114300"/>
                </a:lnTo>
                <a:lnTo>
                  <a:pt x="15240" y="121920"/>
                </a:lnTo>
                <a:lnTo>
                  <a:pt x="0" y="129540"/>
                </a:lnTo>
                <a:lnTo>
                  <a:pt x="0" y="1295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2407920" y="1996440"/>
            <a:ext cx="137161" cy="198121"/>
          </a:xfrm>
          <a:custGeom>
            <a:avLst/>
            <a:gdLst/>
            <a:ahLst/>
            <a:cxnLst/>
            <a:rect l="0" t="0" r="0" b="0"/>
            <a:pathLst>
              <a:path w="137161" h="198121">
                <a:moveTo>
                  <a:pt x="60960" y="7620"/>
                </a:move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53340" y="15240"/>
                </a:lnTo>
                <a:lnTo>
                  <a:pt x="53340" y="15240"/>
                </a:lnTo>
                <a:lnTo>
                  <a:pt x="45720" y="30480"/>
                </a:lnTo>
                <a:lnTo>
                  <a:pt x="45720" y="45720"/>
                </a:lnTo>
                <a:lnTo>
                  <a:pt x="38100" y="53340"/>
                </a:lnTo>
                <a:lnTo>
                  <a:pt x="30480" y="76200"/>
                </a:lnTo>
                <a:lnTo>
                  <a:pt x="2286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7620" y="167640"/>
                </a:lnTo>
                <a:lnTo>
                  <a:pt x="15240" y="175260"/>
                </a:lnTo>
                <a:lnTo>
                  <a:pt x="22860" y="182880"/>
                </a:lnTo>
                <a:lnTo>
                  <a:pt x="30480" y="182880"/>
                </a:lnTo>
                <a:lnTo>
                  <a:pt x="38100" y="182880"/>
                </a:lnTo>
                <a:lnTo>
                  <a:pt x="45720" y="182880"/>
                </a:lnTo>
                <a:lnTo>
                  <a:pt x="60960" y="182880"/>
                </a:lnTo>
                <a:lnTo>
                  <a:pt x="68580" y="175260"/>
                </a:lnTo>
                <a:lnTo>
                  <a:pt x="76200" y="167640"/>
                </a:lnTo>
                <a:lnTo>
                  <a:pt x="91440" y="160020"/>
                </a:lnTo>
                <a:lnTo>
                  <a:pt x="99060" y="152400"/>
                </a:lnTo>
                <a:lnTo>
                  <a:pt x="106680" y="144780"/>
                </a:lnTo>
                <a:lnTo>
                  <a:pt x="106680" y="129540"/>
                </a:lnTo>
                <a:lnTo>
                  <a:pt x="106680" y="129540"/>
                </a:lnTo>
                <a:lnTo>
                  <a:pt x="106680" y="121920"/>
                </a:lnTo>
                <a:lnTo>
                  <a:pt x="106680" y="121920"/>
                </a:lnTo>
                <a:lnTo>
                  <a:pt x="106680" y="114300"/>
                </a:lnTo>
                <a:lnTo>
                  <a:pt x="106680" y="121920"/>
                </a:lnTo>
                <a:lnTo>
                  <a:pt x="106680" y="121920"/>
                </a:lnTo>
                <a:lnTo>
                  <a:pt x="99060" y="129540"/>
                </a:lnTo>
                <a:lnTo>
                  <a:pt x="91440" y="137160"/>
                </a:lnTo>
                <a:lnTo>
                  <a:pt x="91440" y="144780"/>
                </a:lnTo>
                <a:lnTo>
                  <a:pt x="83820" y="152400"/>
                </a:lnTo>
                <a:lnTo>
                  <a:pt x="83820" y="160020"/>
                </a:lnTo>
                <a:lnTo>
                  <a:pt x="76200" y="167640"/>
                </a:lnTo>
                <a:lnTo>
                  <a:pt x="76200" y="175260"/>
                </a:lnTo>
                <a:lnTo>
                  <a:pt x="83820" y="182880"/>
                </a:lnTo>
                <a:lnTo>
                  <a:pt x="83820" y="182880"/>
                </a:lnTo>
                <a:lnTo>
                  <a:pt x="91440" y="190500"/>
                </a:lnTo>
                <a:lnTo>
                  <a:pt x="99060" y="190500"/>
                </a:lnTo>
                <a:lnTo>
                  <a:pt x="114300" y="198120"/>
                </a:lnTo>
                <a:lnTo>
                  <a:pt x="121920" y="190500"/>
                </a:lnTo>
                <a:lnTo>
                  <a:pt x="137160" y="190500"/>
                </a:lnTo>
                <a:lnTo>
                  <a:pt x="13716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2590800" y="2011680"/>
            <a:ext cx="137161" cy="144781"/>
          </a:xfrm>
          <a:custGeom>
            <a:avLst/>
            <a:gdLst/>
            <a:ahLst/>
            <a:cxnLst/>
            <a:rect l="0" t="0" r="0" b="0"/>
            <a:pathLst>
              <a:path w="137161" h="14478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8382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53340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15240" y="76200"/>
                </a:lnTo>
                <a:lnTo>
                  <a:pt x="7620" y="91440"/>
                </a:lnTo>
                <a:lnTo>
                  <a:pt x="0" y="106680"/>
                </a:lnTo>
                <a:lnTo>
                  <a:pt x="0" y="114300"/>
                </a:lnTo>
                <a:lnTo>
                  <a:pt x="0" y="129540"/>
                </a:lnTo>
                <a:lnTo>
                  <a:pt x="0" y="137160"/>
                </a:lnTo>
                <a:lnTo>
                  <a:pt x="7620" y="144780"/>
                </a:lnTo>
                <a:lnTo>
                  <a:pt x="15240" y="144780"/>
                </a:lnTo>
                <a:lnTo>
                  <a:pt x="30480" y="144780"/>
                </a:lnTo>
                <a:lnTo>
                  <a:pt x="45720" y="144780"/>
                </a:lnTo>
                <a:lnTo>
                  <a:pt x="60960" y="144780"/>
                </a:lnTo>
                <a:lnTo>
                  <a:pt x="83820" y="137160"/>
                </a:lnTo>
                <a:lnTo>
                  <a:pt x="99060" y="129540"/>
                </a:lnTo>
                <a:lnTo>
                  <a:pt x="106680" y="121920"/>
                </a:lnTo>
                <a:lnTo>
                  <a:pt x="121920" y="114300"/>
                </a:lnTo>
                <a:lnTo>
                  <a:pt x="129540" y="99060"/>
                </a:lnTo>
                <a:lnTo>
                  <a:pt x="129540" y="83820"/>
                </a:lnTo>
                <a:lnTo>
                  <a:pt x="137160" y="68580"/>
                </a:lnTo>
                <a:lnTo>
                  <a:pt x="137160" y="53340"/>
                </a:lnTo>
                <a:lnTo>
                  <a:pt x="137160" y="38100"/>
                </a:lnTo>
                <a:lnTo>
                  <a:pt x="129540" y="30480"/>
                </a:lnTo>
                <a:lnTo>
                  <a:pt x="121920" y="22860"/>
                </a:lnTo>
                <a:lnTo>
                  <a:pt x="114300" y="15240"/>
                </a:lnTo>
                <a:lnTo>
                  <a:pt x="106680" y="15240"/>
                </a:lnTo>
                <a:lnTo>
                  <a:pt x="99060" y="15240"/>
                </a:lnTo>
                <a:lnTo>
                  <a:pt x="83820" y="22860"/>
                </a:lnTo>
                <a:lnTo>
                  <a:pt x="76200" y="22860"/>
                </a:lnTo>
                <a:lnTo>
                  <a:pt x="7620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2804160" y="2004060"/>
            <a:ext cx="167641" cy="152401"/>
          </a:xfrm>
          <a:custGeom>
            <a:avLst/>
            <a:gdLst/>
            <a:ahLst/>
            <a:cxnLst/>
            <a:rect l="0" t="0" r="0" b="0"/>
            <a:pathLst>
              <a:path w="167641" h="152401">
                <a:moveTo>
                  <a:pt x="60960" y="15240"/>
                </a:moveTo>
                <a:lnTo>
                  <a:pt x="60960" y="7620"/>
                </a:ln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22860"/>
                </a:lnTo>
                <a:lnTo>
                  <a:pt x="30480" y="38100"/>
                </a:lnTo>
                <a:lnTo>
                  <a:pt x="22860" y="53340"/>
                </a:lnTo>
                <a:lnTo>
                  <a:pt x="15240" y="68580"/>
                </a:lnTo>
                <a:lnTo>
                  <a:pt x="7620" y="83820"/>
                </a:lnTo>
                <a:lnTo>
                  <a:pt x="7620" y="99060"/>
                </a:lnTo>
                <a:lnTo>
                  <a:pt x="0" y="114300"/>
                </a:lnTo>
                <a:lnTo>
                  <a:pt x="7620" y="129540"/>
                </a:lnTo>
                <a:lnTo>
                  <a:pt x="15240" y="137160"/>
                </a:lnTo>
                <a:lnTo>
                  <a:pt x="30480" y="144780"/>
                </a:lnTo>
                <a:lnTo>
                  <a:pt x="45720" y="152400"/>
                </a:lnTo>
                <a:lnTo>
                  <a:pt x="68580" y="152400"/>
                </a:lnTo>
                <a:lnTo>
                  <a:pt x="83820" y="152400"/>
                </a:lnTo>
                <a:lnTo>
                  <a:pt x="106680" y="152400"/>
                </a:lnTo>
                <a:lnTo>
                  <a:pt x="121920" y="144780"/>
                </a:lnTo>
                <a:lnTo>
                  <a:pt x="137160" y="137160"/>
                </a:lnTo>
                <a:lnTo>
                  <a:pt x="152400" y="121920"/>
                </a:lnTo>
                <a:lnTo>
                  <a:pt x="160020" y="106680"/>
                </a:lnTo>
                <a:lnTo>
                  <a:pt x="167640" y="91440"/>
                </a:lnTo>
                <a:lnTo>
                  <a:pt x="167640" y="76200"/>
                </a:lnTo>
                <a:lnTo>
                  <a:pt x="167640" y="53340"/>
                </a:lnTo>
                <a:lnTo>
                  <a:pt x="160020" y="45720"/>
                </a:lnTo>
                <a:lnTo>
                  <a:pt x="144780" y="30480"/>
                </a:lnTo>
                <a:lnTo>
                  <a:pt x="129540" y="22860"/>
                </a:lnTo>
                <a:lnTo>
                  <a:pt x="114300" y="22860"/>
                </a:lnTo>
                <a:lnTo>
                  <a:pt x="91440" y="22860"/>
                </a:lnTo>
                <a:lnTo>
                  <a:pt x="68580" y="22860"/>
                </a:lnTo>
                <a:lnTo>
                  <a:pt x="30480" y="30480"/>
                </a:lnTo>
                <a:lnTo>
                  <a:pt x="30480" y="304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6499860" y="2225040"/>
            <a:ext cx="106681" cy="144781"/>
          </a:xfrm>
          <a:custGeom>
            <a:avLst/>
            <a:gdLst/>
            <a:ahLst/>
            <a:cxnLst/>
            <a:rect l="0" t="0" r="0" b="0"/>
            <a:pathLst>
              <a:path w="106681" h="144781">
                <a:moveTo>
                  <a:pt x="60960" y="7620"/>
                </a:moveTo>
                <a:lnTo>
                  <a:pt x="60960" y="7620"/>
                </a:lnTo>
                <a:lnTo>
                  <a:pt x="60960" y="762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76201" y="0"/>
                </a:lnTo>
                <a:lnTo>
                  <a:pt x="76201" y="7620"/>
                </a:lnTo>
                <a:lnTo>
                  <a:pt x="83820" y="7620"/>
                </a:lnTo>
                <a:lnTo>
                  <a:pt x="83820" y="15240"/>
                </a:lnTo>
                <a:lnTo>
                  <a:pt x="76201" y="22860"/>
                </a:lnTo>
                <a:lnTo>
                  <a:pt x="68580" y="38100"/>
                </a:lnTo>
                <a:lnTo>
                  <a:pt x="68580" y="45720"/>
                </a:lnTo>
                <a:lnTo>
                  <a:pt x="53340" y="53340"/>
                </a:lnTo>
                <a:lnTo>
                  <a:pt x="45720" y="68580"/>
                </a:lnTo>
                <a:lnTo>
                  <a:pt x="38101" y="76200"/>
                </a:lnTo>
                <a:lnTo>
                  <a:pt x="22860" y="91440"/>
                </a:lnTo>
                <a:lnTo>
                  <a:pt x="15240" y="9906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29540"/>
                </a:lnTo>
                <a:lnTo>
                  <a:pt x="0" y="137160"/>
                </a:lnTo>
                <a:lnTo>
                  <a:pt x="0" y="137160"/>
                </a:lnTo>
                <a:lnTo>
                  <a:pt x="7620" y="144780"/>
                </a:lnTo>
                <a:lnTo>
                  <a:pt x="22860" y="144780"/>
                </a:lnTo>
                <a:lnTo>
                  <a:pt x="38101" y="144780"/>
                </a:lnTo>
                <a:lnTo>
                  <a:pt x="53340" y="144780"/>
                </a:lnTo>
                <a:lnTo>
                  <a:pt x="76201" y="137160"/>
                </a:lnTo>
                <a:lnTo>
                  <a:pt x="106680" y="137160"/>
                </a:lnTo>
                <a:lnTo>
                  <a:pt x="106680" y="1371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6598920" y="2263140"/>
            <a:ext cx="53342" cy="190501"/>
          </a:xfrm>
          <a:custGeom>
            <a:avLst/>
            <a:gdLst/>
            <a:ahLst/>
            <a:cxnLst/>
            <a:rect l="0" t="0" r="0" b="0"/>
            <a:pathLst>
              <a:path w="53342" h="190501">
                <a:moveTo>
                  <a:pt x="53341" y="0"/>
                </a:moveTo>
                <a:lnTo>
                  <a:pt x="53341" y="0"/>
                </a:lnTo>
                <a:lnTo>
                  <a:pt x="45720" y="7620"/>
                </a:lnTo>
                <a:lnTo>
                  <a:pt x="4572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8100" y="45720"/>
                </a:lnTo>
                <a:lnTo>
                  <a:pt x="30480" y="60960"/>
                </a:lnTo>
                <a:lnTo>
                  <a:pt x="30480" y="76200"/>
                </a:lnTo>
                <a:lnTo>
                  <a:pt x="22860" y="91440"/>
                </a:lnTo>
                <a:lnTo>
                  <a:pt x="15241" y="106680"/>
                </a:lnTo>
                <a:lnTo>
                  <a:pt x="15241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682740" y="2232660"/>
            <a:ext cx="91441" cy="198121"/>
          </a:xfrm>
          <a:custGeom>
            <a:avLst/>
            <a:gdLst/>
            <a:ahLst/>
            <a:cxnLst/>
            <a:rect l="0" t="0" r="0" b="0"/>
            <a:pathLst>
              <a:path w="91441" h="198121">
                <a:moveTo>
                  <a:pt x="68580" y="762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22860"/>
                </a:lnTo>
                <a:lnTo>
                  <a:pt x="45721" y="30480"/>
                </a:lnTo>
                <a:lnTo>
                  <a:pt x="30480" y="45720"/>
                </a:lnTo>
                <a:lnTo>
                  <a:pt x="22860" y="68580"/>
                </a:lnTo>
                <a:lnTo>
                  <a:pt x="15240" y="91440"/>
                </a:lnTo>
                <a:lnTo>
                  <a:pt x="7621" y="114300"/>
                </a:lnTo>
                <a:lnTo>
                  <a:pt x="0" y="129540"/>
                </a:lnTo>
                <a:lnTo>
                  <a:pt x="0" y="144780"/>
                </a:lnTo>
                <a:lnTo>
                  <a:pt x="0" y="167640"/>
                </a:lnTo>
                <a:lnTo>
                  <a:pt x="0" y="175260"/>
                </a:lnTo>
                <a:lnTo>
                  <a:pt x="7621" y="182880"/>
                </a:lnTo>
                <a:lnTo>
                  <a:pt x="15240" y="198120"/>
                </a:lnTo>
                <a:lnTo>
                  <a:pt x="22860" y="198120"/>
                </a:lnTo>
                <a:lnTo>
                  <a:pt x="30480" y="198120"/>
                </a:lnTo>
                <a:lnTo>
                  <a:pt x="45721" y="198120"/>
                </a:lnTo>
                <a:lnTo>
                  <a:pt x="53340" y="198120"/>
                </a:lnTo>
                <a:lnTo>
                  <a:pt x="68580" y="190500"/>
                </a:lnTo>
                <a:lnTo>
                  <a:pt x="76200" y="182880"/>
                </a:lnTo>
                <a:lnTo>
                  <a:pt x="83821" y="167640"/>
                </a:lnTo>
                <a:lnTo>
                  <a:pt x="83821" y="152400"/>
                </a:lnTo>
                <a:lnTo>
                  <a:pt x="91440" y="137160"/>
                </a:lnTo>
                <a:lnTo>
                  <a:pt x="83821" y="114300"/>
                </a:lnTo>
                <a:lnTo>
                  <a:pt x="83821" y="99060"/>
                </a:lnTo>
                <a:lnTo>
                  <a:pt x="76200" y="76200"/>
                </a:lnTo>
                <a:lnTo>
                  <a:pt x="68580" y="60960"/>
                </a:lnTo>
                <a:lnTo>
                  <a:pt x="60960" y="53340"/>
                </a:lnTo>
                <a:lnTo>
                  <a:pt x="53340" y="45720"/>
                </a:lnTo>
                <a:lnTo>
                  <a:pt x="45721" y="38100"/>
                </a:lnTo>
                <a:lnTo>
                  <a:pt x="38100" y="38100"/>
                </a:lnTo>
                <a:lnTo>
                  <a:pt x="22860" y="38100"/>
                </a:lnTo>
                <a:lnTo>
                  <a:pt x="15240" y="38100"/>
                </a:lnTo>
                <a:lnTo>
                  <a:pt x="15240" y="381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972300" y="2247900"/>
            <a:ext cx="152401" cy="167641"/>
          </a:xfrm>
          <a:custGeom>
            <a:avLst/>
            <a:gdLst/>
            <a:ahLst/>
            <a:cxnLst/>
            <a:rect l="0" t="0" r="0" b="0"/>
            <a:pathLst>
              <a:path w="152401" h="167641">
                <a:moveTo>
                  <a:pt x="152400" y="0"/>
                </a:moveTo>
                <a:lnTo>
                  <a:pt x="152400" y="0"/>
                </a:lnTo>
                <a:lnTo>
                  <a:pt x="152400" y="0"/>
                </a:lnTo>
                <a:lnTo>
                  <a:pt x="144780" y="0"/>
                </a:lnTo>
                <a:lnTo>
                  <a:pt x="144780" y="7620"/>
                </a:lnTo>
                <a:lnTo>
                  <a:pt x="144780" y="15240"/>
                </a:lnTo>
                <a:lnTo>
                  <a:pt x="137161" y="22860"/>
                </a:lnTo>
                <a:lnTo>
                  <a:pt x="129540" y="30480"/>
                </a:lnTo>
                <a:lnTo>
                  <a:pt x="121920" y="45720"/>
                </a:lnTo>
                <a:lnTo>
                  <a:pt x="114300" y="53340"/>
                </a:lnTo>
                <a:lnTo>
                  <a:pt x="99061" y="68580"/>
                </a:lnTo>
                <a:lnTo>
                  <a:pt x="83820" y="83820"/>
                </a:lnTo>
                <a:lnTo>
                  <a:pt x="76200" y="106680"/>
                </a:lnTo>
                <a:lnTo>
                  <a:pt x="60961" y="121920"/>
                </a:lnTo>
                <a:lnTo>
                  <a:pt x="45720" y="129540"/>
                </a:lnTo>
                <a:lnTo>
                  <a:pt x="30480" y="144780"/>
                </a:lnTo>
                <a:lnTo>
                  <a:pt x="22861" y="152400"/>
                </a:lnTo>
                <a:lnTo>
                  <a:pt x="7620" y="160020"/>
                </a:lnTo>
                <a:lnTo>
                  <a:pt x="0" y="167640"/>
                </a:lnTo>
                <a:lnTo>
                  <a:pt x="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2" name="Freeform 28671"/>
          <p:cNvSpPr/>
          <p:nvPr/>
        </p:nvSpPr>
        <p:spPr>
          <a:xfrm>
            <a:off x="6972300" y="2293620"/>
            <a:ext cx="198121" cy="114301"/>
          </a:xfrm>
          <a:custGeom>
            <a:avLst/>
            <a:gdLst/>
            <a:ahLst/>
            <a:cxnLst/>
            <a:rect l="0" t="0" r="0" b="0"/>
            <a:pathLst>
              <a:path w="198121" h="114301">
                <a:moveTo>
                  <a:pt x="0" y="0"/>
                </a:moveTo>
                <a:lnTo>
                  <a:pt x="0" y="7620"/>
                </a:lnTo>
                <a:lnTo>
                  <a:pt x="15240" y="7620"/>
                </a:lnTo>
                <a:lnTo>
                  <a:pt x="22861" y="15240"/>
                </a:lnTo>
                <a:lnTo>
                  <a:pt x="38100" y="22860"/>
                </a:lnTo>
                <a:lnTo>
                  <a:pt x="53340" y="30480"/>
                </a:lnTo>
                <a:lnTo>
                  <a:pt x="68580" y="45720"/>
                </a:lnTo>
                <a:lnTo>
                  <a:pt x="83820" y="53340"/>
                </a:lnTo>
                <a:lnTo>
                  <a:pt x="106680" y="60960"/>
                </a:lnTo>
                <a:lnTo>
                  <a:pt x="121920" y="76200"/>
                </a:lnTo>
                <a:lnTo>
                  <a:pt x="137161" y="83820"/>
                </a:lnTo>
                <a:lnTo>
                  <a:pt x="160020" y="91440"/>
                </a:lnTo>
                <a:lnTo>
                  <a:pt x="175261" y="99060"/>
                </a:lnTo>
                <a:lnTo>
                  <a:pt x="198120" y="114300"/>
                </a:lnTo>
                <a:lnTo>
                  <a:pt x="198120" y="1143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3" name="Freeform 28672"/>
          <p:cNvSpPr/>
          <p:nvPr/>
        </p:nvSpPr>
        <p:spPr>
          <a:xfrm>
            <a:off x="7246620" y="2225040"/>
            <a:ext cx="106681" cy="76201"/>
          </a:xfrm>
          <a:custGeom>
            <a:avLst/>
            <a:gdLst/>
            <a:ahLst/>
            <a:cxnLst/>
            <a:rect l="0" t="0" r="0" b="0"/>
            <a:pathLst>
              <a:path w="106681" h="762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22860" y="30480"/>
                </a:lnTo>
                <a:lnTo>
                  <a:pt x="15241" y="38100"/>
                </a:lnTo>
                <a:lnTo>
                  <a:pt x="7620" y="45720"/>
                </a:lnTo>
                <a:lnTo>
                  <a:pt x="7620" y="53340"/>
                </a:lnTo>
                <a:lnTo>
                  <a:pt x="7620" y="53340"/>
                </a:lnTo>
                <a:lnTo>
                  <a:pt x="0" y="60960"/>
                </a:lnTo>
                <a:lnTo>
                  <a:pt x="0" y="68580"/>
                </a:lnTo>
                <a:lnTo>
                  <a:pt x="7620" y="68580"/>
                </a:lnTo>
                <a:lnTo>
                  <a:pt x="15241" y="76200"/>
                </a:lnTo>
                <a:lnTo>
                  <a:pt x="22860" y="76200"/>
                </a:lnTo>
                <a:lnTo>
                  <a:pt x="30480" y="76200"/>
                </a:lnTo>
                <a:lnTo>
                  <a:pt x="45720" y="76200"/>
                </a:lnTo>
                <a:lnTo>
                  <a:pt x="68580" y="76200"/>
                </a:lnTo>
                <a:lnTo>
                  <a:pt x="83820" y="68580"/>
                </a:lnTo>
                <a:lnTo>
                  <a:pt x="106680" y="68580"/>
                </a:lnTo>
                <a:lnTo>
                  <a:pt x="10668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5" name="Freeform 28674"/>
          <p:cNvSpPr/>
          <p:nvPr/>
        </p:nvSpPr>
        <p:spPr>
          <a:xfrm>
            <a:off x="7307580" y="2194560"/>
            <a:ext cx="76201" cy="228601"/>
          </a:xfrm>
          <a:custGeom>
            <a:avLst/>
            <a:gdLst/>
            <a:ahLst/>
            <a:cxnLst/>
            <a:rect l="0" t="0" r="0" b="0"/>
            <a:pathLst>
              <a:path w="76201" h="228601">
                <a:moveTo>
                  <a:pt x="76200" y="0"/>
                </a:moveTo>
                <a:lnTo>
                  <a:pt x="76200" y="0"/>
                </a:lnTo>
                <a:lnTo>
                  <a:pt x="68581" y="7620"/>
                </a:lnTo>
                <a:lnTo>
                  <a:pt x="68581" y="15240"/>
                </a:lnTo>
                <a:lnTo>
                  <a:pt x="60960" y="22860"/>
                </a:lnTo>
                <a:lnTo>
                  <a:pt x="60960" y="30480"/>
                </a:lnTo>
                <a:lnTo>
                  <a:pt x="53340" y="45720"/>
                </a:lnTo>
                <a:lnTo>
                  <a:pt x="45720" y="60960"/>
                </a:lnTo>
                <a:lnTo>
                  <a:pt x="45720" y="76200"/>
                </a:lnTo>
                <a:lnTo>
                  <a:pt x="38100" y="91440"/>
                </a:lnTo>
                <a:lnTo>
                  <a:pt x="30481" y="106680"/>
                </a:lnTo>
                <a:lnTo>
                  <a:pt x="22860" y="121920"/>
                </a:lnTo>
                <a:lnTo>
                  <a:pt x="15240" y="144780"/>
                </a:lnTo>
                <a:lnTo>
                  <a:pt x="1524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0" y="213360"/>
                </a:lnTo>
                <a:lnTo>
                  <a:pt x="7620" y="228600"/>
                </a:lnTo>
                <a:lnTo>
                  <a:pt x="762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8" name="Freeform 28677"/>
          <p:cNvSpPr/>
          <p:nvPr/>
        </p:nvSpPr>
        <p:spPr>
          <a:xfrm>
            <a:off x="7414261" y="2217420"/>
            <a:ext cx="121920" cy="175261"/>
          </a:xfrm>
          <a:custGeom>
            <a:avLst/>
            <a:gdLst/>
            <a:ahLst/>
            <a:cxnLst/>
            <a:rect l="0" t="0" r="0" b="0"/>
            <a:pathLst>
              <a:path w="121920" h="175261">
                <a:moveTo>
                  <a:pt x="76200" y="0"/>
                </a:moveTo>
                <a:lnTo>
                  <a:pt x="68579" y="0"/>
                </a:lnTo>
                <a:lnTo>
                  <a:pt x="68579" y="7620"/>
                </a:lnTo>
                <a:lnTo>
                  <a:pt x="68579" y="7620"/>
                </a:lnTo>
                <a:lnTo>
                  <a:pt x="68579" y="15240"/>
                </a:lnTo>
                <a:lnTo>
                  <a:pt x="60959" y="30480"/>
                </a:lnTo>
                <a:lnTo>
                  <a:pt x="53339" y="45720"/>
                </a:lnTo>
                <a:lnTo>
                  <a:pt x="45719" y="60960"/>
                </a:lnTo>
                <a:lnTo>
                  <a:pt x="38100" y="83820"/>
                </a:lnTo>
                <a:lnTo>
                  <a:pt x="30479" y="99060"/>
                </a:lnTo>
                <a:lnTo>
                  <a:pt x="30479" y="114300"/>
                </a:lnTo>
                <a:lnTo>
                  <a:pt x="30479" y="129540"/>
                </a:lnTo>
                <a:lnTo>
                  <a:pt x="30479" y="144780"/>
                </a:lnTo>
                <a:lnTo>
                  <a:pt x="30479" y="152400"/>
                </a:lnTo>
                <a:lnTo>
                  <a:pt x="38100" y="160020"/>
                </a:lnTo>
                <a:lnTo>
                  <a:pt x="45719" y="167640"/>
                </a:lnTo>
                <a:lnTo>
                  <a:pt x="60959" y="175260"/>
                </a:lnTo>
                <a:lnTo>
                  <a:pt x="68579" y="175260"/>
                </a:lnTo>
                <a:lnTo>
                  <a:pt x="83819" y="175260"/>
                </a:lnTo>
                <a:lnTo>
                  <a:pt x="99059" y="167640"/>
                </a:lnTo>
                <a:lnTo>
                  <a:pt x="106679" y="167640"/>
                </a:lnTo>
                <a:lnTo>
                  <a:pt x="114300" y="160020"/>
                </a:lnTo>
                <a:lnTo>
                  <a:pt x="121919" y="144780"/>
                </a:lnTo>
                <a:lnTo>
                  <a:pt x="121919" y="137160"/>
                </a:lnTo>
                <a:lnTo>
                  <a:pt x="121919" y="121920"/>
                </a:lnTo>
                <a:lnTo>
                  <a:pt x="121919" y="106680"/>
                </a:lnTo>
                <a:lnTo>
                  <a:pt x="114300" y="91440"/>
                </a:lnTo>
                <a:lnTo>
                  <a:pt x="99059" y="68580"/>
                </a:lnTo>
                <a:lnTo>
                  <a:pt x="91439" y="60960"/>
                </a:lnTo>
                <a:lnTo>
                  <a:pt x="76200" y="53340"/>
                </a:lnTo>
                <a:lnTo>
                  <a:pt x="68579" y="45720"/>
                </a:lnTo>
                <a:lnTo>
                  <a:pt x="53339" y="38100"/>
                </a:lnTo>
                <a:lnTo>
                  <a:pt x="38100" y="38100"/>
                </a:lnTo>
                <a:lnTo>
                  <a:pt x="30479" y="38100"/>
                </a:lnTo>
                <a:lnTo>
                  <a:pt x="22859" y="38100"/>
                </a:lnTo>
                <a:lnTo>
                  <a:pt x="15239" y="45720"/>
                </a:lnTo>
                <a:lnTo>
                  <a:pt x="7619" y="53340"/>
                </a:lnTo>
                <a:lnTo>
                  <a:pt x="0" y="60960"/>
                </a:lnTo>
                <a:lnTo>
                  <a:pt x="0" y="609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9" name="Freeform 28678"/>
          <p:cNvSpPr/>
          <p:nvPr/>
        </p:nvSpPr>
        <p:spPr>
          <a:xfrm>
            <a:off x="640080" y="2583180"/>
            <a:ext cx="281941" cy="274321"/>
          </a:xfrm>
          <a:custGeom>
            <a:avLst/>
            <a:gdLst/>
            <a:ahLst/>
            <a:cxnLst/>
            <a:rect l="0" t="0" r="0" b="0"/>
            <a:pathLst>
              <a:path w="281941" h="274321">
                <a:moveTo>
                  <a:pt x="0" y="38100"/>
                </a:moveTo>
                <a:lnTo>
                  <a:pt x="0" y="38100"/>
                </a:lnTo>
                <a:lnTo>
                  <a:pt x="0" y="45720"/>
                </a:lnTo>
                <a:lnTo>
                  <a:pt x="0" y="53340"/>
                </a:lnTo>
                <a:lnTo>
                  <a:pt x="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21920"/>
                </a:lnTo>
                <a:lnTo>
                  <a:pt x="7620" y="137160"/>
                </a:lnTo>
                <a:lnTo>
                  <a:pt x="7620" y="144780"/>
                </a:lnTo>
                <a:lnTo>
                  <a:pt x="7620" y="160020"/>
                </a:lnTo>
                <a:lnTo>
                  <a:pt x="7620" y="175260"/>
                </a:lnTo>
                <a:lnTo>
                  <a:pt x="7620" y="190500"/>
                </a:lnTo>
                <a:lnTo>
                  <a:pt x="7620" y="205740"/>
                </a:lnTo>
                <a:lnTo>
                  <a:pt x="7620" y="213360"/>
                </a:lnTo>
                <a:lnTo>
                  <a:pt x="15240" y="228600"/>
                </a:lnTo>
                <a:lnTo>
                  <a:pt x="15240" y="243840"/>
                </a:lnTo>
                <a:lnTo>
                  <a:pt x="15240" y="251460"/>
                </a:lnTo>
                <a:lnTo>
                  <a:pt x="15240" y="259080"/>
                </a:lnTo>
                <a:lnTo>
                  <a:pt x="15240" y="266700"/>
                </a:lnTo>
                <a:lnTo>
                  <a:pt x="22860" y="274320"/>
                </a:lnTo>
                <a:lnTo>
                  <a:pt x="22860" y="274320"/>
                </a:lnTo>
                <a:lnTo>
                  <a:pt x="22860" y="274320"/>
                </a:lnTo>
                <a:lnTo>
                  <a:pt x="22860" y="274320"/>
                </a:lnTo>
                <a:lnTo>
                  <a:pt x="30480" y="274320"/>
                </a:lnTo>
                <a:lnTo>
                  <a:pt x="30480" y="266700"/>
                </a:lnTo>
                <a:lnTo>
                  <a:pt x="38100" y="259080"/>
                </a:lnTo>
                <a:lnTo>
                  <a:pt x="45720" y="251460"/>
                </a:lnTo>
                <a:lnTo>
                  <a:pt x="53340" y="243840"/>
                </a:lnTo>
                <a:lnTo>
                  <a:pt x="60960" y="228600"/>
                </a:lnTo>
                <a:lnTo>
                  <a:pt x="76200" y="213360"/>
                </a:lnTo>
                <a:lnTo>
                  <a:pt x="83820" y="198120"/>
                </a:lnTo>
                <a:lnTo>
                  <a:pt x="91440" y="182880"/>
                </a:lnTo>
                <a:lnTo>
                  <a:pt x="106680" y="167640"/>
                </a:lnTo>
                <a:lnTo>
                  <a:pt x="114300" y="152400"/>
                </a:lnTo>
                <a:lnTo>
                  <a:pt x="129540" y="137160"/>
                </a:lnTo>
                <a:lnTo>
                  <a:pt x="144780" y="121920"/>
                </a:lnTo>
                <a:lnTo>
                  <a:pt x="160020" y="106680"/>
                </a:lnTo>
                <a:lnTo>
                  <a:pt x="175260" y="91440"/>
                </a:lnTo>
                <a:lnTo>
                  <a:pt x="182880" y="76200"/>
                </a:lnTo>
                <a:lnTo>
                  <a:pt x="198120" y="60960"/>
                </a:lnTo>
                <a:lnTo>
                  <a:pt x="205740" y="53340"/>
                </a:lnTo>
                <a:lnTo>
                  <a:pt x="220980" y="38100"/>
                </a:lnTo>
                <a:lnTo>
                  <a:pt x="228600" y="30480"/>
                </a:lnTo>
                <a:lnTo>
                  <a:pt x="236220" y="22860"/>
                </a:lnTo>
                <a:lnTo>
                  <a:pt x="243840" y="15240"/>
                </a:lnTo>
                <a:lnTo>
                  <a:pt x="251460" y="7620"/>
                </a:lnTo>
                <a:lnTo>
                  <a:pt x="259080" y="7620"/>
                </a:lnTo>
                <a:lnTo>
                  <a:pt x="266700" y="0"/>
                </a:lnTo>
                <a:lnTo>
                  <a:pt x="274320" y="0"/>
                </a:lnTo>
                <a:lnTo>
                  <a:pt x="281940" y="0"/>
                </a:lnTo>
                <a:lnTo>
                  <a:pt x="2819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0" name="Freeform 28679"/>
          <p:cNvSpPr/>
          <p:nvPr/>
        </p:nvSpPr>
        <p:spPr>
          <a:xfrm>
            <a:off x="914400" y="2689860"/>
            <a:ext cx="99061" cy="15241"/>
          </a:xfrm>
          <a:custGeom>
            <a:avLst/>
            <a:gdLst/>
            <a:ahLst/>
            <a:cxnLst/>
            <a:rect l="0" t="0" r="0" b="0"/>
            <a:pathLst>
              <a:path w="99061" h="15241">
                <a:moveTo>
                  <a:pt x="0" y="15240"/>
                </a:move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0480" y="0"/>
                </a:lnTo>
                <a:lnTo>
                  <a:pt x="45720" y="0"/>
                </a:lnTo>
                <a:lnTo>
                  <a:pt x="60960" y="0"/>
                </a:lnTo>
                <a:lnTo>
                  <a:pt x="76200" y="0"/>
                </a:lnTo>
                <a:lnTo>
                  <a:pt x="99060" y="0"/>
                </a:lnTo>
                <a:lnTo>
                  <a:pt x="9906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1" name="Freeform 28680"/>
          <p:cNvSpPr/>
          <p:nvPr/>
        </p:nvSpPr>
        <p:spPr>
          <a:xfrm>
            <a:off x="922020" y="2804160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3810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14300" y="0"/>
                </a:lnTo>
                <a:lnTo>
                  <a:pt x="1143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2" name="Freeform 28681"/>
          <p:cNvSpPr/>
          <p:nvPr/>
        </p:nvSpPr>
        <p:spPr>
          <a:xfrm>
            <a:off x="1485900" y="2438400"/>
            <a:ext cx="38101" cy="182881"/>
          </a:xfrm>
          <a:custGeom>
            <a:avLst/>
            <a:gdLst/>
            <a:ahLst/>
            <a:cxnLst/>
            <a:rect l="0" t="0" r="0" b="0"/>
            <a:pathLst>
              <a:path w="38101" h="182881">
                <a:moveTo>
                  <a:pt x="38100" y="762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22860" y="60960"/>
                </a:lnTo>
                <a:lnTo>
                  <a:pt x="22860" y="76200"/>
                </a:lnTo>
                <a:lnTo>
                  <a:pt x="15240" y="83820"/>
                </a:lnTo>
                <a:lnTo>
                  <a:pt x="15240" y="99060"/>
                </a:lnTo>
                <a:lnTo>
                  <a:pt x="7620" y="114300"/>
                </a:lnTo>
                <a:lnTo>
                  <a:pt x="7620" y="121920"/>
                </a:lnTo>
                <a:lnTo>
                  <a:pt x="7620" y="137160"/>
                </a:lnTo>
                <a:lnTo>
                  <a:pt x="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7620" y="182880"/>
                </a:lnTo>
                <a:lnTo>
                  <a:pt x="7620" y="1828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3" name="Freeform 28682"/>
          <p:cNvSpPr/>
          <p:nvPr/>
        </p:nvSpPr>
        <p:spPr>
          <a:xfrm>
            <a:off x="1356360" y="2621280"/>
            <a:ext cx="205741" cy="38101"/>
          </a:xfrm>
          <a:custGeom>
            <a:avLst/>
            <a:gdLst/>
            <a:ahLst/>
            <a:cxnLst/>
            <a:rect l="0" t="0" r="0" b="0"/>
            <a:pathLst>
              <a:path w="205741" h="38101">
                <a:moveTo>
                  <a:pt x="0" y="38100"/>
                </a:moveTo>
                <a:lnTo>
                  <a:pt x="0" y="38100"/>
                </a:lnTo>
                <a:lnTo>
                  <a:pt x="7620" y="38100"/>
                </a:lnTo>
                <a:lnTo>
                  <a:pt x="15240" y="30480"/>
                </a:lnTo>
                <a:lnTo>
                  <a:pt x="22860" y="30480"/>
                </a:lnTo>
                <a:lnTo>
                  <a:pt x="45720" y="22860"/>
                </a:lnTo>
                <a:lnTo>
                  <a:pt x="60960" y="22860"/>
                </a:lnTo>
                <a:lnTo>
                  <a:pt x="83820" y="15240"/>
                </a:lnTo>
                <a:lnTo>
                  <a:pt x="106680" y="15240"/>
                </a:lnTo>
                <a:lnTo>
                  <a:pt x="137160" y="7620"/>
                </a:lnTo>
                <a:lnTo>
                  <a:pt x="152400" y="7620"/>
                </a:lnTo>
                <a:lnTo>
                  <a:pt x="175260" y="7620"/>
                </a:lnTo>
                <a:lnTo>
                  <a:pt x="205740" y="0"/>
                </a:lnTo>
                <a:lnTo>
                  <a:pt x="20574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4" name="Freeform 28683"/>
          <p:cNvSpPr/>
          <p:nvPr/>
        </p:nvSpPr>
        <p:spPr>
          <a:xfrm>
            <a:off x="1356360" y="2689860"/>
            <a:ext cx="190501" cy="160021"/>
          </a:xfrm>
          <a:custGeom>
            <a:avLst/>
            <a:gdLst/>
            <a:ahLst/>
            <a:cxnLst/>
            <a:rect l="0" t="0" r="0" b="0"/>
            <a:pathLst>
              <a:path w="190501" h="160021">
                <a:moveTo>
                  <a:pt x="60960" y="15240"/>
                </a:move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15240"/>
                </a:lnTo>
                <a:lnTo>
                  <a:pt x="5334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68580" y="7620"/>
                </a:lnTo>
                <a:lnTo>
                  <a:pt x="76200" y="0"/>
                </a:lnTo>
                <a:lnTo>
                  <a:pt x="91440" y="0"/>
                </a:lnTo>
                <a:lnTo>
                  <a:pt x="9906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0"/>
                </a:lnTo>
                <a:lnTo>
                  <a:pt x="137160" y="0"/>
                </a:lnTo>
                <a:lnTo>
                  <a:pt x="144780" y="0"/>
                </a:lnTo>
                <a:lnTo>
                  <a:pt x="152400" y="0"/>
                </a:lnTo>
                <a:lnTo>
                  <a:pt x="152400" y="0"/>
                </a:lnTo>
                <a:lnTo>
                  <a:pt x="160020" y="0"/>
                </a:lnTo>
                <a:lnTo>
                  <a:pt x="160020" y="7620"/>
                </a:lnTo>
                <a:lnTo>
                  <a:pt x="160020" y="7620"/>
                </a:lnTo>
                <a:lnTo>
                  <a:pt x="160020" y="15240"/>
                </a:lnTo>
                <a:lnTo>
                  <a:pt x="152400" y="22860"/>
                </a:lnTo>
                <a:lnTo>
                  <a:pt x="144780" y="30480"/>
                </a:lnTo>
                <a:lnTo>
                  <a:pt x="137160" y="30480"/>
                </a:lnTo>
                <a:lnTo>
                  <a:pt x="129540" y="38100"/>
                </a:lnTo>
                <a:lnTo>
                  <a:pt x="114300" y="38100"/>
                </a:lnTo>
                <a:lnTo>
                  <a:pt x="106680" y="45720"/>
                </a:lnTo>
                <a:lnTo>
                  <a:pt x="99060" y="53340"/>
                </a:lnTo>
                <a:lnTo>
                  <a:pt x="99060" y="53340"/>
                </a:lnTo>
                <a:lnTo>
                  <a:pt x="91440" y="60960"/>
                </a:lnTo>
                <a:lnTo>
                  <a:pt x="91440" y="60960"/>
                </a:lnTo>
                <a:lnTo>
                  <a:pt x="91440" y="68580"/>
                </a:lnTo>
                <a:lnTo>
                  <a:pt x="91440" y="68580"/>
                </a:lnTo>
                <a:lnTo>
                  <a:pt x="99060" y="68580"/>
                </a:lnTo>
                <a:lnTo>
                  <a:pt x="106680" y="76200"/>
                </a:lnTo>
                <a:lnTo>
                  <a:pt x="114300" y="76200"/>
                </a:lnTo>
                <a:lnTo>
                  <a:pt x="129540" y="76200"/>
                </a:lnTo>
                <a:lnTo>
                  <a:pt x="144780" y="83820"/>
                </a:lnTo>
                <a:lnTo>
                  <a:pt x="160020" y="83820"/>
                </a:lnTo>
                <a:lnTo>
                  <a:pt x="167640" y="91440"/>
                </a:lnTo>
                <a:lnTo>
                  <a:pt x="182880" y="91440"/>
                </a:lnTo>
                <a:lnTo>
                  <a:pt x="182880" y="99060"/>
                </a:lnTo>
                <a:lnTo>
                  <a:pt x="190500" y="99060"/>
                </a:lnTo>
                <a:lnTo>
                  <a:pt x="190500" y="106680"/>
                </a:lnTo>
                <a:lnTo>
                  <a:pt x="190500" y="114300"/>
                </a:lnTo>
                <a:lnTo>
                  <a:pt x="190500" y="121920"/>
                </a:lnTo>
                <a:lnTo>
                  <a:pt x="182880" y="121920"/>
                </a:lnTo>
                <a:lnTo>
                  <a:pt x="167640" y="129540"/>
                </a:lnTo>
                <a:lnTo>
                  <a:pt x="160020" y="137160"/>
                </a:lnTo>
                <a:lnTo>
                  <a:pt x="144780" y="144780"/>
                </a:lnTo>
                <a:lnTo>
                  <a:pt x="129540" y="144780"/>
                </a:lnTo>
                <a:lnTo>
                  <a:pt x="114300" y="152400"/>
                </a:lnTo>
                <a:lnTo>
                  <a:pt x="99060" y="152400"/>
                </a:lnTo>
                <a:lnTo>
                  <a:pt x="83820" y="152400"/>
                </a:lnTo>
                <a:lnTo>
                  <a:pt x="60960" y="160020"/>
                </a:lnTo>
                <a:lnTo>
                  <a:pt x="45720" y="160020"/>
                </a:lnTo>
                <a:lnTo>
                  <a:pt x="38100" y="160020"/>
                </a:lnTo>
                <a:lnTo>
                  <a:pt x="22860" y="160020"/>
                </a:lnTo>
                <a:lnTo>
                  <a:pt x="15240" y="152400"/>
                </a:lnTo>
                <a:lnTo>
                  <a:pt x="7620" y="152400"/>
                </a:lnTo>
                <a:lnTo>
                  <a:pt x="7620" y="152400"/>
                </a:lnTo>
                <a:lnTo>
                  <a:pt x="0" y="144780"/>
                </a:lnTo>
                <a:lnTo>
                  <a:pt x="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5" name="Freeform 28684"/>
          <p:cNvSpPr/>
          <p:nvPr/>
        </p:nvSpPr>
        <p:spPr>
          <a:xfrm>
            <a:off x="1699260" y="2484120"/>
            <a:ext cx="152401" cy="342901"/>
          </a:xfrm>
          <a:custGeom>
            <a:avLst/>
            <a:gdLst/>
            <a:ahLst/>
            <a:cxnLst/>
            <a:rect l="0" t="0" r="0" b="0"/>
            <a:pathLst>
              <a:path w="152401" h="34290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68580" y="15240"/>
                </a:lnTo>
                <a:lnTo>
                  <a:pt x="68580" y="22860"/>
                </a:lnTo>
                <a:lnTo>
                  <a:pt x="60960" y="38100"/>
                </a:lnTo>
                <a:lnTo>
                  <a:pt x="60960" y="53340"/>
                </a:lnTo>
                <a:lnTo>
                  <a:pt x="53340" y="68580"/>
                </a:lnTo>
                <a:lnTo>
                  <a:pt x="45720" y="83820"/>
                </a:lnTo>
                <a:lnTo>
                  <a:pt x="30480" y="99060"/>
                </a:lnTo>
                <a:lnTo>
                  <a:pt x="22860" y="121920"/>
                </a:lnTo>
                <a:lnTo>
                  <a:pt x="15240" y="137160"/>
                </a:lnTo>
                <a:lnTo>
                  <a:pt x="7620" y="160020"/>
                </a:lnTo>
                <a:lnTo>
                  <a:pt x="0" y="182880"/>
                </a:lnTo>
                <a:lnTo>
                  <a:pt x="0" y="205740"/>
                </a:lnTo>
                <a:lnTo>
                  <a:pt x="0" y="220980"/>
                </a:lnTo>
                <a:lnTo>
                  <a:pt x="0" y="243840"/>
                </a:lnTo>
                <a:lnTo>
                  <a:pt x="7620" y="259080"/>
                </a:lnTo>
                <a:lnTo>
                  <a:pt x="15240" y="274320"/>
                </a:lnTo>
                <a:lnTo>
                  <a:pt x="22860" y="289560"/>
                </a:lnTo>
                <a:lnTo>
                  <a:pt x="45720" y="304800"/>
                </a:lnTo>
                <a:lnTo>
                  <a:pt x="60960" y="312420"/>
                </a:lnTo>
                <a:lnTo>
                  <a:pt x="83820" y="320040"/>
                </a:lnTo>
                <a:lnTo>
                  <a:pt x="106680" y="335280"/>
                </a:lnTo>
                <a:lnTo>
                  <a:pt x="152400" y="342900"/>
                </a:lnTo>
                <a:lnTo>
                  <a:pt x="152400" y="3429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6" name="Freeform 28685"/>
          <p:cNvSpPr/>
          <p:nvPr/>
        </p:nvSpPr>
        <p:spPr>
          <a:xfrm>
            <a:off x="1920240" y="2567940"/>
            <a:ext cx="38101" cy="190501"/>
          </a:xfrm>
          <a:custGeom>
            <a:avLst/>
            <a:gdLst/>
            <a:ahLst/>
            <a:cxnLst/>
            <a:rect l="0" t="0" r="0" b="0"/>
            <a:pathLst>
              <a:path w="38101" h="190501">
                <a:moveTo>
                  <a:pt x="38100" y="0"/>
                </a:moveTo>
                <a:lnTo>
                  <a:pt x="38100" y="0"/>
                </a:lnTo>
                <a:lnTo>
                  <a:pt x="38100" y="0"/>
                </a:lnTo>
                <a:lnTo>
                  <a:pt x="38100" y="7620"/>
                </a:lnTo>
                <a:lnTo>
                  <a:pt x="38100" y="15240"/>
                </a:lnTo>
                <a:lnTo>
                  <a:pt x="38100" y="22860"/>
                </a:lnTo>
                <a:lnTo>
                  <a:pt x="30480" y="38100"/>
                </a:lnTo>
                <a:lnTo>
                  <a:pt x="3048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22860" y="9144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0" y="152400"/>
                </a:lnTo>
                <a:lnTo>
                  <a:pt x="0" y="160020"/>
                </a:lnTo>
                <a:lnTo>
                  <a:pt x="0" y="167640"/>
                </a:lnTo>
                <a:lnTo>
                  <a:pt x="0" y="175260"/>
                </a:lnTo>
                <a:lnTo>
                  <a:pt x="0" y="190500"/>
                </a:lnTo>
                <a:lnTo>
                  <a:pt x="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7" name="Freeform 28686"/>
          <p:cNvSpPr/>
          <p:nvPr/>
        </p:nvSpPr>
        <p:spPr>
          <a:xfrm>
            <a:off x="2034540" y="2689860"/>
            <a:ext cx="15241" cy="68581"/>
          </a:xfrm>
          <a:custGeom>
            <a:avLst/>
            <a:gdLst/>
            <a:ahLst/>
            <a:cxnLst/>
            <a:rect l="0" t="0" r="0" b="0"/>
            <a:pathLst>
              <a:path w="15241" h="68581">
                <a:moveTo>
                  <a:pt x="15240" y="0"/>
                </a:moveTo>
                <a:lnTo>
                  <a:pt x="15240" y="0"/>
                </a:lnTo>
                <a:lnTo>
                  <a:pt x="15240" y="0"/>
                </a:lnTo>
                <a:lnTo>
                  <a:pt x="15240" y="7620"/>
                </a:lnTo>
                <a:lnTo>
                  <a:pt x="1524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7620" y="30480"/>
                </a:lnTo>
                <a:lnTo>
                  <a:pt x="7620" y="38100"/>
                </a:lnTo>
                <a:lnTo>
                  <a:pt x="0" y="45720"/>
                </a:lnTo>
                <a:lnTo>
                  <a:pt x="0" y="6096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8" name="Freeform 28687"/>
          <p:cNvSpPr/>
          <p:nvPr/>
        </p:nvSpPr>
        <p:spPr>
          <a:xfrm>
            <a:off x="2164080" y="2529840"/>
            <a:ext cx="167641" cy="190501"/>
          </a:xfrm>
          <a:custGeom>
            <a:avLst/>
            <a:gdLst/>
            <a:ahLst/>
            <a:cxnLst/>
            <a:rect l="0" t="0" r="0" b="0"/>
            <a:pathLst>
              <a:path w="167641" h="190501">
                <a:moveTo>
                  <a:pt x="68580" y="0"/>
                </a:move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0"/>
                </a:lnTo>
                <a:lnTo>
                  <a:pt x="60960" y="7620"/>
                </a:lnTo>
                <a:lnTo>
                  <a:pt x="53340" y="7620"/>
                </a:lnTo>
                <a:lnTo>
                  <a:pt x="53340" y="22860"/>
                </a:lnTo>
                <a:lnTo>
                  <a:pt x="45720" y="38100"/>
                </a:lnTo>
                <a:lnTo>
                  <a:pt x="38100" y="45720"/>
                </a:lnTo>
                <a:lnTo>
                  <a:pt x="30480" y="6096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0" y="121920"/>
                </a:lnTo>
                <a:lnTo>
                  <a:pt x="0" y="137160"/>
                </a:lnTo>
                <a:lnTo>
                  <a:pt x="0" y="152400"/>
                </a:lnTo>
                <a:lnTo>
                  <a:pt x="7620" y="160020"/>
                </a:lnTo>
                <a:lnTo>
                  <a:pt x="7620" y="167640"/>
                </a:lnTo>
                <a:lnTo>
                  <a:pt x="15240" y="175260"/>
                </a:lnTo>
                <a:lnTo>
                  <a:pt x="30480" y="182880"/>
                </a:lnTo>
                <a:lnTo>
                  <a:pt x="38100" y="182880"/>
                </a:lnTo>
                <a:lnTo>
                  <a:pt x="53340" y="190500"/>
                </a:lnTo>
                <a:lnTo>
                  <a:pt x="68580" y="190500"/>
                </a:lnTo>
                <a:lnTo>
                  <a:pt x="76200" y="182880"/>
                </a:lnTo>
                <a:lnTo>
                  <a:pt x="83820" y="182880"/>
                </a:lnTo>
                <a:lnTo>
                  <a:pt x="99060" y="175260"/>
                </a:lnTo>
                <a:lnTo>
                  <a:pt x="106680" y="175260"/>
                </a:lnTo>
                <a:lnTo>
                  <a:pt x="114300" y="167640"/>
                </a:lnTo>
                <a:lnTo>
                  <a:pt x="114300" y="160020"/>
                </a:lnTo>
                <a:lnTo>
                  <a:pt x="121920" y="152400"/>
                </a:lnTo>
                <a:lnTo>
                  <a:pt x="121920" y="144780"/>
                </a:lnTo>
                <a:lnTo>
                  <a:pt x="121920" y="144780"/>
                </a:lnTo>
                <a:lnTo>
                  <a:pt x="114300" y="137160"/>
                </a:lnTo>
                <a:lnTo>
                  <a:pt x="114300" y="137160"/>
                </a:lnTo>
                <a:lnTo>
                  <a:pt x="106680" y="137160"/>
                </a:lnTo>
                <a:lnTo>
                  <a:pt x="106680" y="137160"/>
                </a:lnTo>
                <a:lnTo>
                  <a:pt x="91440" y="137160"/>
                </a:lnTo>
                <a:lnTo>
                  <a:pt x="91440" y="144780"/>
                </a:lnTo>
                <a:lnTo>
                  <a:pt x="83820" y="144780"/>
                </a:lnTo>
                <a:lnTo>
                  <a:pt x="76200" y="152400"/>
                </a:lnTo>
                <a:lnTo>
                  <a:pt x="76200" y="160020"/>
                </a:lnTo>
                <a:lnTo>
                  <a:pt x="76200" y="160020"/>
                </a:lnTo>
                <a:lnTo>
                  <a:pt x="76200" y="175260"/>
                </a:lnTo>
                <a:lnTo>
                  <a:pt x="76200" y="175260"/>
                </a:lnTo>
                <a:lnTo>
                  <a:pt x="83820" y="182880"/>
                </a:lnTo>
                <a:lnTo>
                  <a:pt x="99060" y="190500"/>
                </a:lnTo>
                <a:lnTo>
                  <a:pt x="114300" y="190500"/>
                </a:lnTo>
                <a:lnTo>
                  <a:pt x="129540" y="190500"/>
                </a:lnTo>
                <a:lnTo>
                  <a:pt x="144780" y="190500"/>
                </a:lnTo>
                <a:lnTo>
                  <a:pt x="167640" y="190500"/>
                </a:lnTo>
                <a:lnTo>
                  <a:pt x="16764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9" name="Freeform 28688"/>
          <p:cNvSpPr/>
          <p:nvPr/>
        </p:nvSpPr>
        <p:spPr>
          <a:xfrm>
            <a:off x="2400300" y="2537460"/>
            <a:ext cx="91441" cy="175261"/>
          </a:xfrm>
          <a:custGeom>
            <a:avLst/>
            <a:gdLst/>
            <a:ahLst/>
            <a:cxnLst/>
            <a:rect l="0" t="0" r="0" b="0"/>
            <a:pathLst>
              <a:path w="91441" h="175261">
                <a:moveTo>
                  <a:pt x="45720" y="0"/>
                </a:moveTo>
                <a:lnTo>
                  <a:pt x="38100" y="7620"/>
                </a:lnTo>
                <a:lnTo>
                  <a:pt x="38100" y="15240"/>
                </a:lnTo>
                <a:lnTo>
                  <a:pt x="38100" y="30480"/>
                </a:lnTo>
                <a:lnTo>
                  <a:pt x="30480" y="38100"/>
                </a:lnTo>
                <a:lnTo>
                  <a:pt x="30480" y="53340"/>
                </a:lnTo>
                <a:lnTo>
                  <a:pt x="22860" y="68580"/>
                </a:lnTo>
                <a:lnTo>
                  <a:pt x="22860" y="76200"/>
                </a:lnTo>
                <a:lnTo>
                  <a:pt x="15240" y="91440"/>
                </a:lnTo>
                <a:lnTo>
                  <a:pt x="7620" y="106680"/>
                </a:lnTo>
                <a:lnTo>
                  <a:pt x="7620" y="121920"/>
                </a:lnTo>
                <a:lnTo>
                  <a:pt x="0" y="137160"/>
                </a:lnTo>
                <a:lnTo>
                  <a:pt x="7620" y="144780"/>
                </a:lnTo>
                <a:lnTo>
                  <a:pt x="7620" y="152400"/>
                </a:lnTo>
                <a:lnTo>
                  <a:pt x="15240" y="167640"/>
                </a:lnTo>
                <a:lnTo>
                  <a:pt x="22860" y="167640"/>
                </a:lnTo>
                <a:lnTo>
                  <a:pt x="30480" y="175260"/>
                </a:lnTo>
                <a:lnTo>
                  <a:pt x="38100" y="175260"/>
                </a:lnTo>
                <a:lnTo>
                  <a:pt x="45720" y="175260"/>
                </a:lnTo>
                <a:lnTo>
                  <a:pt x="60960" y="167640"/>
                </a:lnTo>
                <a:lnTo>
                  <a:pt x="68580" y="167640"/>
                </a:lnTo>
                <a:lnTo>
                  <a:pt x="76200" y="152400"/>
                </a:lnTo>
                <a:lnTo>
                  <a:pt x="83820" y="144780"/>
                </a:lnTo>
                <a:lnTo>
                  <a:pt x="91440" y="137160"/>
                </a:lnTo>
                <a:lnTo>
                  <a:pt x="91440" y="121920"/>
                </a:lnTo>
                <a:lnTo>
                  <a:pt x="91440" y="106680"/>
                </a:lnTo>
                <a:lnTo>
                  <a:pt x="91440" y="91440"/>
                </a:lnTo>
                <a:lnTo>
                  <a:pt x="91440" y="83820"/>
                </a:lnTo>
                <a:lnTo>
                  <a:pt x="91440" y="68580"/>
                </a:lnTo>
                <a:lnTo>
                  <a:pt x="83820" y="60960"/>
                </a:lnTo>
                <a:lnTo>
                  <a:pt x="76200" y="53340"/>
                </a:lnTo>
                <a:lnTo>
                  <a:pt x="68580" y="45720"/>
                </a:lnTo>
                <a:lnTo>
                  <a:pt x="53340" y="45720"/>
                </a:lnTo>
                <a:lnTo>
                  <a:pt x="45720" y="45720"/>
                </a:lnTo>
                <a:lnTo>
                  <a:pt x="38100" y="45720"/>
                </a:lnTo>
                <a:lnTo>
                  <a:pt x="22860" y="4572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68580"/>
                </a:lnTo>
                <a:lnTo>
                  <a:pt x="0" y="685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0" name="Freeform 28689"/>
          <p:cNvSpPr/>
          <p:nvPr/>
        </p:nvSpPr>
        <p:spPr>
          <a:xfrm>
            <a:off x="2552700" y="2560320"/>
            <a:ext cx="137161" cy="144781"/>
          </a:xfrm>
          <a:custGeom>
            <a:avLst/>
            <a:gdLst/>
            <a:ahLst/>
            <a:cxnLst/>
            <a:rect l="0" t="0" r="0" b="0"/>
            <a:pathLst>
              <a:path w="137161" h="144781">
                <a:moveTo>
                  <a:pt x="60960" y="7620"/>
                </a:moveTo>
                <a:lnTo>
                  <a:pt x="60960" y="7620"/>
                </a:lnTo>
                <a:lnTo>
                  <a:pt x="53340" y="0"/>
                </a:lnTo>
                <a:lnTo>
                  <a:pt x="45720" y="0"/>
                </a:lnTo>
                <a:lnTo>
                  <a:pt x="45720" y="0"/>
                </a:lnTo>
                <a:lnTo>
                  <a:pt x="38100" y="0"/>
                </a:lnTo>
                <a:lnTo>
                  <a:pt x="38100" y="7620"/>
                </a:lnTo>
                <a:lnTo>
                  <a:pt x="30480" y="15240"/>
                </a:lnTo>
                <a:lnTo>
                  <a:pt x="22860" y="22860"/>
                </a:lnTo>
                <a:lnTo>
                  <a:pt x="1524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83820"/>
                </a:lnTo>
                <a:lnTo>
                  <a:pt x="0" y="91440"/>
                </a:lnTo>
                <a:lnTo>
                  <a:pt x="7620" y="106680"/>
                </a:lnTo>
                <a:lnTo>
                  <a:pt x="15240" y="121920"/>
                </a:lnTo>
                <a:lnTo>
                  <a:pt x="30480" y="129540"/>
                </a:lnTo>
                <a:lnTo>
                  <a:pt x="38100" y="137160"/>
                </a:lnTo>
                <a:lnTo>
                  <a:pt x="60960" y="144780"/>
                </a:lnTo>
                <a:lnTo>
                  <a:pt x="76200" y="144780"/>
                </a:lnTo>
                <a:lnTo>
                  <a:pt x="83820" y="144780"/>
                </a:lnTo>
                <a:lnTo>
                  <a:pt x="99060" y="144780"/>
                </a:lnTo>
                <a:lnTo>
                  <a:pt x="114300" y="144780"/>
                </a:lnTo>
                <a:lnTo>
                  <a:pt x="121920" y="137160"/>
                </a:lnTo>
                <a:lnTo>
                  <a:pt x="129540" y="129540"/>
                </a:lnTo>
                <a:lnTo>
                  <a:pt x="129540" y="121920"/>
                </a:lnTo>
                <a:lnTo>
                  <a:pt x="137160" y="106680"/>
                </a:lnTo>
                <a:lnTo>
                  <a:pt x="137160" y="91440"/>
                </a:lnTo>
                <a:lnTo>
                  <a:pt x="129540" y="76200"/>
                </a:lnTo>
                <a:lnTo>
                  <a:pt x="129540" y="53340"/>
                </a:lnTo>
                <a:lnTo>
                  <a:pt x="121920" y="38100"/>
                </a:lnTo>
                <a:lnTo>
                  <a:pt x="114300" y="7620"/>
                </a:lnTo>
                <a:lnTo>
                  <a:pt x="11430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1" name="Freeform 28690"/>
          <p:cNvSpPr/>
          <p:nvPr/>
        </p:nvSpPr>
        <p:spPr>
          <a:xfrm>
            <a:off x="2674620" y="2514600"/>
            <a:ext cx="152401" cy="312421"/>
          </a:xfrm>
          <a:custGeom>
            <a:avLst/>
            <a:gdLst/>
            <a:ahLst/>
            <a:cxnLst/>
            <a:rect l="0" t="0" r="0" b="0"/>
            <a:pathLst>
              <a:path w="152401" h="312421">
                <a:moveTo>
                  <a:pt x="45720" y="0"/>
                </a:moveTo>
                <a:lnTo>
                  <a:pt x="45720" y="0"/>
                </a:lnTo>
                <a:lnTo>
                  <a:pt x="60960" y="7620"/>
                </a:lnTo>
                <a:lnTo>
                  <a:pt x="76200" y="15240"/>
                </a:lnTo>
                <a:lnTo>
                  <a:pt x="91440" y="22860"/>
                </a:lnTo>
                <a:lnTo>
                  <a:pt x="99060" y="38100"/>
                </a:lnTo>
                <a:lnTo>
                  <a:pt x="106680" y="53340"/>
                </a:lnTo>
                <a:lnTo>
                  <a:pt x="121920" y="68580"/>
                </a:lnTo>
                <a:lnTo>
                  <a:pt x="129540" y="83820"/>
                </a:lnTo>
                <a:lnTo>
                  <a:pt x="137160" y="99060"/>
                </a:lnTo>
                <a:lnTo>
                  <a:pt x="144780" y="121920"/>
                </a:lnTo>
                <a:lnTo>
                  <a:pt x="152400" y="144780"/>
                </a:lnTo>
                <a:lnTo>
                  <a:pt x="152400" y="167640"/>
                </a:lnTo>
                <a:lnTo>
                  <a:pt x="152400" y="190500"/>
                </a:lnTo>
                <a:lnTo>
                  <a:pt x="144780" y="213360"/>
                </a:lnTo>
                <a:lnTo>
                  <a:pt x="137160" y="228600"/>
                </a:lnTo>
                <a:lnTo>
                  <a:pt x="121920" y="243840"/>
                </a:lnTo>
                <a:lnTo>
                  <a:pt x="106680" y="259080"/>
                </a:lnTo>
                <a:lnTo>
                  <a:pt x="91440" y="274320"/>
                </a:lnTo>
                <a:lnTo>
                  <a:pt x="76200" y="289560"/>
                </a:lnTo>
                <a:lnTo>
                  <a:pt x="53340" y="297180"/>
                </a:lnTo>
                <a:lnTo>
                  <a:pt x="38100" y="304800"/>
                </a:lnTo>
                <a:lnTo>
                  <a:pt x="22860" y="304800"/>
                </a:lnTo>
                <a:lnTo>
                  <a:pt x="0" y="312420"/>
                </a:lnTo>
                <a:lnTo>
                  <a:pt x="0" y="3124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2" name="Freeform 28691"/>
          <p:cNvSpPr/>
          <p:nvPr/>
        </p:nvSpPr>
        <p:spPr>
          <a:xfrm>
            <a:off x="2933700" y="2484120"/>
            <a:ext cx="160021" cy="320041"/>
          </a:xfrm>
          <a:custGeom>
            <a:avLst/>
            <a:gdLst/>
            <a:ahLst/>
            <a:cxnLst/>
            <a:rect l="0" t="0" r="0" b="0"/>
            <a:pathLst>
              <a:path w="160021" h="320041">
                <a:moveTo>
                  <a:pt x="68580" y="0"/>
                </a:moveTo>
                <a:lnTo>
                  <a:pt x="60960" y="0"/>
                </a:lnTo>
                <a:lnTo>
                  <a:pt x="60960" y="0"/>
                </a:lnTo>
                <a:lnTo>
                  <a:pt x="53340" y="7620"/>
                </a:lnTo>
                <a:lnTo>
                  <a:pt x="53340" y="15240"/>
                </a:lnTo>
                <a:lnTo>
                  <a:pt x="53340" y="22860"/>
                </a:lnTo>
                <a:lnTo>
                  <a:pt x="45720" y="38100"/>
                </a:lnTo>
                <a:lnTo>
                  <a:pt x="38100" y="53340"/>
                </a:lnTo>
                <a:lnTo>
                  <a:pt x="38100" y="68580"/>
                </a:lnTo>
                <a:lnTo>
                  <a:pt x="30480" y="83820"/>
                </a:lnTo>
                <a:lnTo>
                  <a:pt x="22860" y="106680"/>
                </a:lnTo>
                <a:lnTo>
                  <a:pt x="22860" y="129540"/>
                </a:lnTo>
                <a:lnTo>
                  <a:pt x="7620" y="152400"/>
                </a:lnTo>
                <a:lnTo>
                  <a:pt x="7620" y="175260"/>
                </a:lnTo>
                <a:lnTo>
                  <a:pt x="0" y="190500"/>
                </a:lnTo>
                <a:lnTo>
                  <a:pt x="0" y="213360"/>
                </a:lnTo>
                <a:lnTo>
                  <a:pt x="0" y="228600"/>
                </a:lnTo>
                <a:lnTo>
                  <a:pt x="0" y="251460"/>
                </a:lnTo>
                <a:lnTo>
                  <a:pt x="7620" y="259080"/>
                </a:lnTo>
                <a:lnTo>
                  <a:pt x="22860" y="274320"/>
                </a:lnTo>
                <a:lnTo>
                  <a:pt x="38100" y="289560"/>
                </a:lnTo>
                <a:lnTo>
                  <a:pt x="60960" y="297180"/>
                </a:lnTo>
                <a:lnTo>
                  <a:pt x="83820" y="304800"/>
                </a:lnTo>
                <a:lnTo>
                  <a:pt x="114300" y="312420"/>
                </a:lnTo>
                <a:lnTo>
                  <a:pt x="160020" y="320040"/>
                </a:lnTo>
                <a:lnTo>
                  <a:pt x="160020" y="3200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3" name="Freeform 28692"/>
          <p:cNvSpPr/>
          <p:nvPr/>
        </p:nvSpPr>
        <p:spPr>
          <a:xfrm>
            <a:off x="3086100" y="2522220"/>
            <a:ext cx="30481" cy="205741"/>
          </a:xfrm>
          <a:custGeom>
            <a:avLst/>
            <a:gdLst/>
            <a:ahLst/>
            <a:cxnLst/>
            <a:rect l="0" t="0" r="0" b="0"/>
            <a:pathLst>
              <a:path w="30481" h="205741">
                <a:moveTo>
                  <a:pt x="30480" y="0"/>
                </a:moveTo>
                <a:lnTo>
                  <a:pt x="30480" y="0"/>
                </a:lnTo>
                <a:lnTo>
                  <a:pt x="30480" y="0"/>
                </a:lnTo>
                <a:lnTo>
                  <a:pt x="30480" y="0"/>
                </a:lnTo>
                <a:lnTo>
                  <a:pt x="30480" y="7620"/>
                </a:lnTo>
                <a:lnTo>
                  <a:pt x="30480" y="7620"/>
                </a:lnTo>
                <a:lnTo>
                  <a:pt x="30480" y="15240"/>
                </a:lnTo>
                <a:lnTo>
                  <a:pt x="30480" y="30480"/>
                </a:lnTo>
                <a:lnTo>
                  <a:pt x="22860" y="38100"/>
                </a:lnTo>
                <a:lnTo>
                  <a:pt x="22860" y="53340"/>
                </a:lnTo>
                <a:lnTo>
                  <a:pt x="22860" y="68580"/>
                </a:lnTo>
                <a:lnTo>
                  <a:pt x="15240" y="83820"/>
                </a:lnTo>
                <a:lnTo>
                  <a:pt x="15240" y="99060"/>
                </a:lnTo>
                <a:lnTo>
                  <a:pt x="15240" y="114300"/>
                </a:lnTo>
                <a:lnTo>
                  <a:pt x="7620" y="129540"/>
                </a:lnTo>
                <a:lnTo>
                  <a:pt x="7620" y="144780"/>
                </a:lnTo>
                <a:lnTo>
                  <a:pt x="7620" y="160020"/>
                </a:lnTo>
                <a:lnTo>
                  <a:pt x="0" y="175260"/>
                </a:lnTo>
                <a:lnTo>
                  <a:pt x="0" y="182880"/>
                </a:lnTo>
                <a:lnTo>
                  <a:pt x="0" y="190500"/>
                </a:lnTo>
                <a:lnTo>
                  <a:pt x="7620" y="198120"/>
                </a:lnTo>
                <a:lnTo>
                  <a:pt x="7620" y="205740"/>
                </a:lnTo>
                <a:lnTo>
                  <a:pt x="7620" y="2057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4" name="Freeform 28693"/>
          <p:cNvSpPr/>
          <p:nvPr/>
        </p:nvSpPr>
        <p:spPr>
          <a:xfrm>
            <a:off x="3223260" y="2537460"/>
            <a:ext cx="198121" cy="175261"/>
          </a:xfrm>
          <a:custGeom>
            <a:avLst/>
            <a:gdLst/>
            <a:ahLst/>
            <a:cxnLst/>
            <a:rect l="0" t="0" r="0" b="0"/>
            <a:pathLst>
              <a:path w="198121" h="175261">
                <a:moveTo>
                  <a:pt x="53340" y="0"/>
                </a:moveTo>
                <a:lnTo>
                  <a:pt x="53340" y="0"/>
                </a:lnTo>
                <a:lnTo>
                  <a:pt x="53340" y="7620"/>
                </a:lnTo>
                <a:lnTo>
                  <a:pt x="53340" y="7620"/>
                </a:lnTo>
                <a:lnTo>
                  <a:pt x="45720" y="7620"/>
                </a:lnTo>
                <a:lnTo>
                  <a:pt x="45720" y="15240"/>
                </a:lnTo>
                <a:lnTo>
                  <a:pt x="45720" y="22860"/>
                </a:lnTo>
                <a:lnTo>
                  <a:pt x="45720" y="22860"/>
                </a:lnTo>
                <a:lnTo>
                  <a:pt x="38100" y="30480"/>
                </a:lnTo>
                <a:lnTo>
                  <a:pt x="38100" y="38100"/>
                </a:lnTo>
                <a:lnTo>
                  <a:pt x="30480" y="45720"/>
                </a:lnTo>
                <a:lnTo>
                  <a:pt x="22860" y="53340"/>
                </a:lnTo>
                <a:lnTo>
                  <a:pt x="15240" y="60960"/>
                </a:lnTo>
                <a:lnTo>
                  <a:pt x="15240" y="68580"/>
                </a:lnTo>
                <a:lnTo>
                  <a:pt x="7620" y="68580"/>
                </a:lnTo>
                <a:lnTo>
                  <a:pt x="7620" y="76200"/>
                </a:lnTo>
                <a:lnTo>
                  <a:pt x="762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0" y="83820"/>
                </a:lnTo>
                <a:lnTo>
                  <a:pt x="7620" y="83820"/>
                </a:lnTo>
                <a:lnTo>
                  <a:pt x="15240" y="76200"/>
                </a:lnTo>
                <a:lnTo>
                  <a:pt x="22860" y="76200"/>
                </a:lnTo>
                <a:lnTo>
                  <a:pt x="38100" y="68580"/>
                </a:lnTo>
                <a:lnTo>
                  <a:pt x="53340" y="68580"/>
                </a:lnTo>
                <a:lnTo>
                  <a:pt x="68580" y="68580"/>
                </a:lnTo>
                <a:lnTo>
                  <a:pt x="83820" y="68580"/>
                </a:lnTo>
                <a:lnTo>
                  <a:pt x="106680" y="68580"/>
                </a:lnTo>
                <a:lnTo>
                  <a:pt x="121920" y="76200"/>
                </a:lnTo>
                <a:lnTo>
                  <a:pt x="144780" y="76200"/>
                </a:lnTo>
                <a:lnTo>
                  <a:pt x="160020" y="83820"/>
                </a:lnTo>
                <a:lnTo>
                  <a:pt x="175260" y="91440"/>
                </a:lnTo>
                <a:lnTo>
                  <a:pt x="182880" y="99060"/>
                </a:lnTo>
                <a:lnTo>
                  <a:pt x="190500" y="106680"/>
                </a:lnTo>
                <a:lnTo>
                  <a:pt x="198120" y="114300"/>
                </a:lnTo>
                <a:lnTo>
                  <a:pt x="198120" y="129540"/>
                </a:lnTo>
                <a:lnTo>
                  <a:pt x="198120" y="137160"/>
                </a:lnTo>
                <a:lnTo>
                  <a:pt x="198120" y="144780"/>
                </a:lnTo>
                <a:lnTo>
                  <a:pt x="190500" y="152400"/>
                </a:lnTo>
                <a:lnTo>
                  <a:pt x="182880" y="160020"/>
                </a:lnTo>
                <a:lnTo>
                  <a:pt x="175260" y="167640"/>
                </a:lnTo>
                <a:lnTo>
                  <a:pt x="167640" y="175260"/>
                </a:lnTo>
                <a:lnTo>
                  <a:pt x="152400" y="175260"/>
                </a:lnTo>
                <a:lnTo>
                  <a:pt x="144780" y="175260"/>
                </a:lnTo>
                <a:lnTo>
                  <a:pt x="129540" y="175260"/>
                </a:lnTo>
                <a:lnTo>
                  <a:pt x="114300" y="175260"/>
                </a:lnTo>
                <a:lnTo>
                  <a:pt x="91440" y="167640"/>
                </a:lnTo>
                <a:lnTo>
                  <a:pt x="91440" y="1676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5" name="Freeform 28694"/>
          <p:cNvSpPr/>
          <p:nvPr/>
        </p:nvSpPr>
        <p:spPr>
          <a:xfrm>
            <a:off x="3276600" y="2552700"/>
            <a:ext cx="281941" cy="15241"/>
          </a:xfrm>
          <a:custGeom>
            <a:avLst/>
            <a:gdLst/>
            <a:ahLst/>
            <a:cxnLst/>
            <a:rect l="0" t="0" r="0" b="0"/>
            <a:pathLst>
              <a:path w="281941" h="15241">
                <a:moveTo>
                  <a:pt x="0" y="7620"/>
                </a:moveTo>
                <a:lnTo>
                  <a:pt x="7620" y="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91440" y="0"/>
                </a:lnTo>
                <a:lnTo>
                  <a:pt x="121920" y="7620"/>
                </a:lnTo>
                <a:lnTo>
                  <a:pt x="144780" y="7620"/>
                </a:lnTo>
                <a:lnTo>
                  <a:pt x="167640" y="7620"/>
                </a:lnTo>
                <a:lnTo>
                  <a:pt x="190500" y="7620"/>
                </a:lnTo>
                <a:lnTo>
                  <a:pt x="220980" y="15240"/>
                </a:lnTo>
                <a:lnTo>
                  <a:pt x="243840" y="15240"/>
                </a:lnTo>
                <a:lnTo>
                  <a:pt x="281940" y="15240"/>
                </a:lnTo>
                <a:lnTo>
                  <a:pt x="281940" y="152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6" name="Freeform 28695"/>
          <p:cNvSpPr/>
          <p:nvPr/>
        </p:nvSpPr>
        <p:spPr>
          <a:xfrm>
            <a:off x="3596640" y="2438400"/>
            <a:ext cx="167641" cy="281941"/>
          </a:xfrm>
          <a:custGeom>
            <a:avLst/>
            <a:gdLst/>
            <a:ahLst/>
            <a:cxnLst/>
            <a:rect l="0" t="0" r="0" b="0"/>
            <a:pathLst>
              <a:path w="167641" h="281941">
                <a:moveTo>
                  <a:pt x="0" y="0"/>
                </a:moveTo>
                <a:lnTo>
                  <a:pt x="7620" y="0"/>
                </a:lnTo>
                <a:lnTo>
                  <a:pt x="22860" y="7620"/>
                </a:lnTo>
                <a:lnTo>
                  <a:pt x="45720" y="7620"/>
                </a:lnTo>
                <a:lnTo>
                  <a:pt x="68580" y="15240"/>
                </a:lnTo>
                <a:lnTo>
                  <a:pt x="91440" y="30480"/>
                </a:lnTo>
                <a:lnTo>
                  <a:pt x="114300" y="45720"/>
                </a:lnTo>
                <a:lnTo>
                  <a:pt x="129540" y="68580"/>
                </a:lnTo>
                <a:lnTo>
                  <a:pt x="144780" y="83820"/>
                </a:lnTo>
                <a:lnTo>
                  <a:pt x="160020" y="106680"/>
                </a:lnTo>
                <a:lnTo>
                  <a:pt x="167640" y="137160"/>
                </a:lnTo>
                <a:lnTo>
                  <a:pt x="167640" y="160020"/>
                </a:lnTo>
                <a:lnTo>
                  <a:pt x="160020" y="182880"/>
                </a:lnTo>
                <a:lnTo>
                  <a:pt x="144780" y="213360"/>
                </a:lnTo>
                <a:lnTo>
                  <a:pt x="114300" y="228600"/>
                </a:lnTo>
                <a:lnTo>
                  <a:pt x="76200" y="251460"/>
                </a:lnTo>
                <a:lnTo>
                  <a:pt x="22860" y="281940"/>
                </a:lnTo>
                <a:lnTo>
                  <a:pt x="22860" y="2819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7" name="Freeform 28696"/>
          <p:cNvSpPr/>
          <p:nvPr/>
        </p:nvSpPr>
        <p:spPr>
          <a:xfrm>
            <a:off x="906780" y="3147060"/>
            <a:ext cx="144781" cy="7621"/>
          </a:xfrm>
          <a:custGeom>
            <a:avLst/>
            <a:gdLst/>
            <a:ahLst/>
            <a:cxnLst/>
            <a:rect l="0" t="0" r="0" b="0"/>
            <a:pathLst>
              <a:path w="144781" h="7621">
                <a:moveTo>
                  <a:pt x="0" y="0"/>
                </a:moveTo>
                <a:lnTo>
                  <a:pt x="0" y="0"/>
                </a:lnTo>
                <a:lnTo>
                  <a:pt x="15240" y="0"/>
                </a:lnTo>
                <a:lnTo>
                  <a:pt x="30480" y="0"/>
                </a:lnTo>
                <a:lnTo>
                  <a:pt x="53340" y="0"/>
                </a:lnTo>
                <a:lnTo>
                  <a:pt x="76200" y="7620"/>
                </a:lnTo>
                <a:lnTo>
                  <a:pt x="9906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8" name="Freeform 28697"/>
          <p:cNvSpPr/>
          <p:nvPr/>
        </p:nvSpPr>
        <p:spPr>
          <a:xfrm>
            <a:off x="937260" y="3261360"/>
            <a:ext cx="106681" cy="1"/>
          </a:xfrm>
          <a:custGeom>
            <a:avLst/>
            <a:gdLst/>
            <a:ahLst/>
            <a:cxnLst/>
            <a:rect l="0" t="0" r="0" b="0"/>
            <a:pathLst>
              <a:path w="106681" h="1">
                <a:moveTo>
                  <a:pt x="0" y="0"/>
                </a:moveTo>
                <a:lnTo>
                  <a:pt x="0" y="0"/>
                </a:lnTo>
                <a:lnTo>
                  <a:pt x="7620" y="0"/>
                </a:lnTo>
                <a:lnTo>
                  <a:pt x="22860" y="0"/>
                </a:lnTo>
                <a:lnTo>
                  <a:pt x="45720" y="0"/>
                </a:lnTo>
                <a:lnTo>
                  <a:pt x="68580" y="0"/>
                </a:lnTo>
                <a:lnTo>
                  <a:pt x="106680" y="0"/>
                </a:lnTo>
                <a:lnTo>
                  <a:pt x="1066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2" name="Freeform 28701"/>
          <p:cNvSpPr/>
          <p:nvPr/>
        </p:nvSpPr>
        <p:spPr>
          <a:xfrm>
            <a:off x="1722120" y="3086100"/>
            <a:ext cx="99061" cy="228601"/>
          </a:xfrm>
          <a:custGeom>
            <a:avLst/>
            <a:gdLst/>
            <a:ahLst/>
            <a:cxnLst/>
            <a:rect l="0" t="0" r="0" b="0"/>
            <a:pathLst>
              <a:path w="99061" h="228601">
                <a:moveTo>
                  <a:pt x="99060" y="0"/>
                </a:move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9060" y="0"/>
                </a:lnTo>
                <a:lnTo>
                  <a:pt x="91440" y="7620"/>
                </a:lnTo>
                <a:lnTo>
                  <a:pt x="91440" y="7620"/>
                </a:lnTo>
                <a:lnTo>
                  <a:pt x="91440" y="22860"/>
                </a:lnTo>
                <a:lnTo>
                  <a:pt x="83820" y="30480"/>
                </a:lnTo>
                <a:lnTo>
                  <a:pt x="83820" y="45720"/>
                </a:lnTo>
                <a:lnTo>
                  <a:pt x="76200" y="60960"/>
                </a:lnTo>
                <a:lnTo>
                  <a:pt x="68580" y="76200"/>
                </a:lnTo>
                <a:lnTo>
                  <a:pt x="60960" y="99060"/>
                </a:lnTo>
                <a:lnTo>
                  <a:pt x="53340" y="114300"/>
                </a:lnTo>
                <a:lnTo>
                  <a:pt x="38100" y="137160"/>
                </a:lnTo>
                <a:lnTo>
                  <a:pt x="30480" y="152400"/>
                </a:lnTo>
                <a:lnTo>
                  <a:pt x="22860" y="175260"/>
                </a:lnTo>
                <a:lnTo>
                  <a:pt x="15240" y="190500"/>
                </a:lnTo>
                <a:lnTo>
                  <a:pt x="15240" y="198120"/>
                </a:lnTo>
                <a:lnTo>
                  <a:pt x="7620" y="213360"/>
                </a:lnTo>
                <a:lnTo>
                  <a:pt x="0" y="228600"/>
                </a:lnTo>
                <a:lnTo>
                  <a:pt x="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3" name="Freeform 28702"/>
          <p:cNvSpPr/>
          <p:nvPr/>
        </p:nvSpPr>
        <p:spPr>
          <a:xfrm>
            <a:off x="1645920" y="3055620"/>
            <a:ext cx="152401" cy="114301"/>
          </a:xfrm>
          <a:custGeom>
            <a:avLst/>
            <a:gdLst/>
            <a:ahLst/>
            <a:cxnLst/>
            <a:rect l="0" t="0" r="0" b="0"/>
            <a:pathLst>
              <a:path w="152401" h="114301">
                <a:moveTo>
                  <a:pt x="129540" y="7620"/>
                </a:moveTo>
                <a:lnTo>
                  <a:pt x="121920" y="0"/>
                </a:lnTo>
                <a:lnTo>
                  <a:pt x="121920" y="0"/>
                </a:lnTo>
                <a:lnTo>
                  <a:pt x="114300" y="0"/>
                </a:lnTo>
                <a:lnTo>
                  <a:pt x="106680" y="0"/>
                </a:lnTo>
                <a:lnTo>
                  <a:pt x="99060" y="7620"/>
                </a:lnTo>
                <a:lnTo>
                  <a:pt x="91440" y="7620"/>
                </a:lnTo>
                <a:lnTo>
                  <a:pt x="83820" y="15240"/>
                </a:lnTo>
                <a:lnTo>
                  <a:pt x="76200" y="22860"/>
                </a:lnTo>
                <a:lnTo>
                  <a:pt x="60960" y="30480"/>
                </a:lnTo>
                <a:lnTo>
                  <a:pt x="53340" y="38100"/>
                </a:lnTo>
                <a:lnTo>
                  <a:pt x="45720" y="53340"/>
                </a:lnTo>
                <a:lnTo>
                  <a:pt x="30480" y="60960"/>
                </a:lnTo>
                <a:lnTo>
                  <a:pt x="15240" y="76200"/>
                </a:lnTo>
                <a:lnTo>
                  <a:pt x="7620" y="83820"/>
                </a:lnTo>
                <a:lnTo>
                  <a:pt x="7620" y="91440"/>
                </a:lnTo>
                <a:lnTo>
                  <a:pt x="0" y="99060"/>
                </a:lnTo>
                <a:lnTo>
                  <a:pt x="762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14300"/>
                </a:lnTo>
                <a:lnTo>
                  <a:pt x="38100" y="114300"/>
                </a:lnTo>
                <a:lnTo>
                  <a:pt x="53340" y="114300"/>
                </a:lnTo>
                <a:lnTo>
                  <a:pt x="68580" y="106680"/>
                </a:lnTo>
                <a:lnTo>
                  <a:pt x="83820" y="99060"/>
                </a:lnTo>
                <a:lnTo>
                  <a:pt x="99060" y="91440"/>
                </a:lnTo>
                <a:lnTo>
                  <a:pt x="114300" y="83820"/>
                </a:lnTo>
                <a:lnTo>
                  <a:pt x="121920" y="76200"/>
                </a:lnTo>
                <a:lnTo>
                  <a:pt x="137160" y="68580"/>
                </a:lnTo>
                <a:lnTo>
                  <a:pt x="144780" y="60960"/>
                </a:lnTo>
                <a:lnTo>
                  <a:pt x="152400" y="53340"/>
                </a:lnTo>
                <a:lnTo>
                  <a:pt x="152400" y="5334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4" name="Freeform 28703"/>
          <p:cNvSpPr/>
          <p:nvPr/>
        </p:nvSpPr>
        <p:spPr>
          <a:xfrm>
            <a:off x="1927860" y="3055620"/>
            <a:ext cx="99061" cy="121921"/>
          </a:xfrm>
          <a:custGeom>
            <a:avLst/>
            <a:gdLst/>
            <a:ahLst/>
            <a:cxnLst/>
            <a:rect l="0" t="0" r="0" b="0"/>
            <a:pathLst>
              <a:path w="99061" h="121921">
                <a:moveTo>
                  <a:pt x="76200" y="7620"/>
                </a:moveTo>
                <a:lnTo>
                  <a:pt x="76200" y="7620"/>
                </a:lnTo>
                <a:lnTo>
                  <a:pt x="76200" y="0"/>
                </a:lnTo>
                <a:lnTo>
                  <a:pt x="68580" y="0"/>
                </a:lnTo>
                <a:lnTo>
                  <a:pt x="68580" y="0"/>
                </a:lnTo>
                <a:lnTo>
                  <a:pt x="60960" y="0"/>
                </a:lnTo>
                <a:lnTo>
                  <a:pt x="60960" y="7620"/>
                </a:lnTo>
                <a:lnTo>
                  <a:pt x="53340" y="15240"/>
                </a:lnTo>
                <a:lnTo>
                  <a:pt x="38100" y="22860"/>
                </a:lnTo>
                <a:lnTo>
                  <a:pt x="22860" y="38100"/>
                </a:lnTo>
                <a:lnTo>
                  <a:pt x="15240" y="53340"/>
                </a:lnTo>
                <a:lnTo>
                  <a:pt x="7620" y="60960"/>
                </a:lnTo>
                <a:lnTo>
                  <a:pt x="0" y="76200"/>
                </a:lnTo>
                <a:lnTo>
                  <a:pt x="0" y="8382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14300"/>
                </a:lnTo>
                <a:lnTo>
                  <a:pt x="22860" y="121920"/>
                </a:lnTo>
                <a:lnTo>
                  <a:pt x="30480" y="114300"/>
                </a:lnTo>
                <a:lnTo>
                  <a:pt x="45720" y="114300"/>
                </a:lnTo>
                <a:lnTo>
                  <a:pt x="60960" y="106680"/>
                </a:lnTo>
                <a:lnTo>
                  <a:pt x="68580" y="106680"/>
                </a:lnTo>
                <a:lnTo>
                  <a:pt x="76200" y="91440"/>
                </a:lnTo>
                <a:lnTo>
                  <a:pt x="83820" y="83820"/>
                </a:lnTo>
                <a:lnTo>
                  <a:pt x="91440" y="76200"/>
                </a:lnTo>
                <a:lnTo>
                  <a:pt x="99060" y="60960"/>
                </a:lnTo>
                <a:lnTo>
                  <a:pt x="99060" y="53340"/>
                </a:lnTo>
                <a:lnTo>
                  <a:pt x="99060" y="38100"/>
                </a:lnTo>
                <a:lnTo>
                  <a:pt x="99060" y="30480"/>
                </a:lnTo>
                <a:lnTo>
                  <a:pt x="91440" y="22860"/>
                </a:lnTo>
                <a:lnTo>
                  <a:pt x="83820" y="22860"/>
                </a:lnTo>
                <a:lnTo>
                  <a:pt x="76200" y="22860"/>
                </a:lnTo>
                <a:lnTo>
                  <a:pt x="60960" y="22860"/>
                </a:lnTo>
                <a:lnTo>
                  <a:pt x="45720" y="22860"/>
                </a:lnTo>
                <a:lnTo>
                  <a:pt x="45720" y="2286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5" name="Freeform 28704"/>
          <p:cNvSpPr/>
          <p:nvPr/>
        </p:nvSpPr>
        <p:spPr>
          <a:xfrm>
            <a:off x="1874520" y="3192780"/>
            <a:ext cx="121921" cy="121921"/>
          </a:xfrm>
          <a:custGeom>
            <a:avLst/>
            <a:gdLst/>
            <a:ahLst/>
            <a:cxnLst/>
            <a:rect l="0" t="0" r="0" b="0"/>
            <a:pathLst>
              <a:path w="121921" h="121921">
                <a:moveTo>
                  <a:pt x="121920" y="15240"/>
                </a:moveTo>
                <a:lnTo>
                  <a:pt x="121920" y="7620"/>
                </a:lnTo>
                <a:lnTo>
                  <a:pt x="121920" y="7620"/>
                </a:lnTo>
                <a:lnTo>
                  <a:pt x="121920" y="0"/>
                </a:lnTo>
                <a:lnTo>
                  <a:pt x="114300" y="0"/>
                </a:lnTo>
                <a:lnTo>
                  <a:pt x="114300" y="0"/>
                </a:lnTo>
                <a:lnTo>
                  <a:pt x="106680" y="0"/>
                </a:lnTo>
                <a:lnTo>
                  <a:pt x="91440" y="0"/>
                </a:lnTo>
                <a:lnTo>
                  <a:pt x="83820" y="7620"/>
                </a:lnTo>
                <a:lnTo>
                  <a:pt x="68580" y="15240"/>
                </a:lnTo>
                <a:lnTo>
                  <a:pt x="60960" y="22860"/>
                </a:lnTo>
                <a:lnTo>
                  <a:pt x="45720" y="38100"/>
                </a:lnTo>
                <a:lnTo>
                  <a:pt x="30480" y="53340"/>
                </a:lnTo>
                <a:lnTo>
                  <a:pt x="15240" y="60960"/>
                </a:lnTo>
                <a:lnTo>
                  <a:pt x="7620" y="76200"/>
                </a:lnTo>
                <a:lnTo>
                  <a:pt x="0" y="91440"/>
                </a:lnTo>
                <a:lnTo>
                  <a:pt x="0" y="99060"/>
                </a:lnTo>
                <a:lnTo>
                  <a:pt x="0" y="106680"/>
                </a:lnTo>
                <a:lnTo>
                  <a:pt x="7620" y="114300"/>
                </a:lnTo>
                <a:lnTo>
                  <a:pt x="15240" y="121920"/>
                </a:lnTo>
                <a:lnTo>
                  <a:pt x="22860" y="121920"/>
                </a:lnTo>
                <a:lnTo>
                  <a:pt x="38100" y="121920"/>
                </a:lnTo>
                <a:lnTo>
                  <a:pt x="53340" y="121920"/>
                </a:lnTo>
                <a:lnTo>
                  <a:pt x="68580" y="121920"/>
                </a:lnTo>
                <a:lnTo>
                  <a:pt x="76200" y="114300"/>
                </a:lnTo>
                <a:lnTo>
                  <a:pt x="91440" y="106680"/>
                </a:lnTo>
                <a:lnTo>
                  <a:pt x="106680" y="91440"/>
                </a:lnTo>
                <a:lnTo>
                  <a:pt x="114300" y="83820"/>
                </a:lnTo>
                <a:lnTo>
                  <a:pt x="114300" y="68580"/>
                </a:lnTo>
                <a:lnTo>
                  <a:pt x="121920" y="53340"/>
                </a:lnTo>
                <a:lnTo>
                  <a:pt x="121920" y="38100"/>
                </a:lnTo>
                <a:lnTo>
                  <a:pt x="121920" y="22860"/>
                </a:lnTo>
                <a:lnTo>
                  <a:pt x="114300" y="15240"/>
                </a:lnTo>
                <a:lnTo>
                  <a:pt x="106680" y="7620"/>
                </a:lnTo>
                <a:lnTo>
                  <a:pt x="99060" y="7620"/>
                </a:lnTo>
                <a:lnTo>
                  <a:pt x="91440" y="0"/>
                </a:lnTo>
                <a:lnTo>
                  <a:pt x="83820" y="7620"/>
                </a:lnTo>
                <a:lnTo>
                  <a:pt x="68580" y="7620"/>
                </a:lnTo>
                <a:lnTo>
                  <a:pt x="685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6" name="Freeform 28705"/>
          <p:cNvSpPr/>
          <p:nvPr/>
        </p:nvSpPr>
        <p:spPr>
          <a:xfrm>
            <a:off x="2103120" y="3078480"/>
            <a:ext cx="175261" cy="266701"/>
          </a:xfrm>
          <a:custGeom>
            <a:avLst/>
            <a:gdLst/>
            <a:ahLst/>
            <a:cxnLst/>
            <a:rect l="0" t="0" r="0" b="0"/>
            <a:pathLst>
              <a:path w="175261" h="266701">
                <a:moveTo>
                  <a:pt x="91440" y="0"/>
                </a:moveTo>
                <a:lnTo>
                  <a:pt x="91440" y="0"/>
                </a:lnTo>
                <a:lnTo>
                  <a:pt x="91440" y="0"/>
                </a:lnTo>
                <a:lnTo>
                  <a:pt x="91440" y="7620"/>
                </a:lnTo>
                <a:lnTo>
                  <a:pt x="83820" y="15240"/>
                </a:lnTo>
                <a:lnTo>
                  <a:pt x="83820" y="22860"/>
                </a:lnTo>
                <a:lnTo>
                  <a:pt x="68580" y="30480"/>
                </a:lnTo>
                <a:lnTo>
                  <a:pt x="60960" y="53340"/>
                </a:lnTo>
                <a:lnTo>
                  <a:pt x="45720" y="68580"/>
                </a:lnTo>
                <a:lnTo>
                  <a:pt x="38100" y="91440"/>
                </a:lnTo>
                <a:lnTo>
                  <a:pt x="22860" y="114300"/>
                </a:lnTo>
                <a:lnTo>
                  <a:pt x="7620" y="129540"/>
                </a:lnTo>
                <a:lnTo>
                  <a:pt x="0" y="152400"/>
                </a:lnTo>
                <a:lnTo>
                  <a:pt x="0" y="175260"/>
                </a:lnTo>
                <a:lnTo>
                  <a:pt x="0" y="190500"/>
                </a:lnTo>
                <a:lnTo>
                  <a:pt x="7620" y="205740"/>
                </a:lnTo>
                <a:lnTo>
                  <a:pt x="7620" y="220980"/>
                </a:lnTo>
                <a:lnTo>
                  <a:pt x="22860" y="228600"/>
                </a:lnTo>
                <a:lnTo>
                  <a:pt x="38100" y="236220"/>
                </a:lnTo>
                <a:lnTo>
                  <a:pt x="53340" y="236220"/>
                </a:lnTo>
                <a:lnTo>
                  <a:pt x="68580" y="243840"/>
                </a:lnTo>
                <a:lnTo>
                  <a:pt x="91440" y="243840"/>
                </a:lnTo>
                <a:lnTo>
                  <a:pt x="106680" y="236220"/>
                </a:lnTo>
                <a:lnTo>
                  <a:pt x="129540" y="236220"/>
                </a:lnTo>
                <a:lnTo>
                  <a:pt x="137160" y="220980"/>
                </a:lnTo>
                <a:lnTo>
                  <a:pt x="152400" y="213360"/>
                </a:lnTo>
                <a:lnTo>
                  <a:pt x="160020" y="205740"/>
                </a:lnTo>
                <a:lnTo>
                  <a:pt x="167640" y="190500"/>
                </a:lnTo>
                <a:lnTo>
                  <a:pt x="175260" y="175260"/>
                </a:lnTo>
                <a:lnTo>
                  <a:pt x="175260" y="167640"/>
                </a:lnTo>
                <a:lnTo>
                  <a:pt x="167640" y="160020"/>
                </a:lnTo>
                <a:lnTo>
                  <a:pt x="160020" y="160020"/>
                </a:lnTo>
                <a:lnTo>
                  <a:pt x="152400" y="152400"/>
                </a:lnTo>
                <a:lnTo>
                  <a:pt x="137160" y="152400"/>
                </a:lnTo>
                <a:lnTo>
                  <a:pt x="129540" y="160020"/>
                </a:lnTo>
                <a:lnTo>
                  <a:pt x="106680" y="160020"/>
                </a:lnTo>
                <a:lnTo>
                  <a:pt x="99060" y="167640"/>
                </a:lnTo>
                <a:lnTo>
                  <a:pt x="83820" y="182880"/>
                </a:lnTo>
                <a:lnTo>
                  <a:pt x="76200" y="198120"/>
                </a:lnTo>
                <a:lnTo>
                  <a:pt x="76200" y="205740"/>
                </a:lnTo>
                <a:lnTo>
                  <a:pt x="76200" y="220980"/>
                </a:lnTo>
                <a:lnTo>
                  <a:pt x="76200" y="228600"/>
                </a:lnTo>
                <a:lnTo>
                  <a:pt x="83820" y="243840"/>
                </a:lnTo>
                <a:lnTo>
                  <a:pt x="99060" y="251460"/>
                </a:lnTo>
                <a:lnTo>
                  <a:pt x="129540" y="266700"/>
                </a:lnTo>
                <a:lnTo>
                  <a:pt x="129540" y="2667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7" name="Freeform 28706"/>
          <p:cNvSpPr/>
          <p:nvPr/>
        </p:nvSpPr>
        <p:spPr>
          <a:xfrm>
            <a:off x="2339340" y="3291840"/>
            <a:ext cx="68581" cy="22861"/>
          </a:xfrm>
          <a:custGeom>
            <a:avLst/>
            <a:gdLst/>
            <a:ahLst/>
            <a:cxnLst/>
            <a:rect l="0" t="0" r="0" b="0"/>
            <a:pathLst>
              <a:path w="68581" h="22861">
                <a:moveTo>
                  <a:pt x="60960" y="0"/>
                </a:moveTo>
                <a:lnTo>
                  <a:pt x="60960" y="0"/>
                </a:lnTo>
                <a:lnTo>
                  <a:pt x="6096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0"/>
                </a:lnTo>
                <a:lnTo>
                  <a:pt x="68580" y="7620"/>
                </a:lnTo>
                <a:lnTo>
                  <a:pt x="68580" y="7620"/>
                </a:lnTo>
                <a:lnTo>
                  <a:pt x="68580" y="7620"/>
                </a:lnTo>
                <a:lnTo>
                  <a:pt x="60960" y="7620"/>
                </a:lnTo>
                <a:lnTo>
                  <a:pt x="60960" y="7620"/>
                </a:lnTo>
                <a:lnTo>
                  <a:pt x="53340" y="15240"/>
                </a:lnTo>
                <a:lnTo>
                  <a:pt x="45720" y="15240"/>
                </a:lnTo>
                <a:lnTo>
                  <a:pt x="30480" y="15240"/>
                </a:lnTo>
                <a:lnTo>
                  <a:pt x="22860" y="15240"/>
                </a:lnTo>
                <a:lnTo>
                  <a:pt x="15240" y="15240"/>
                </a:lnTo>
                <a:lnTo>
                  <a:pt x="762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22860"/>
                </a:lnTo>
                <a:lnTo>
                  <a:pt x="0" y="15240"/>
                </a:lnTo>
                <a:lnTo>
                  <a:pt x="15240" y="15240"/>
                </a:lnTo>
                <a:lnTo>
                  <a:pt x="22860" y="15240"/>
                </a:lnTo>
                <a:lnTo>
                  <a:pt x="30480" y="15240"/>
                </a:lnTo>
                <a:lnTo>
                  <a:pt x="45720" y="15240"/>
                </a:lnTo>
                <a:lnTo>
                  <a:pt x="60960" y="7620"/>
                </a:lnTo>
                <a:lnTo>
                  <a:pt x="6096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8" name="Freeform 28707"/>
          <p:cNvSpPr/>
          <p:nvPr/>
        </p:nvSpPr>
        <p:spPr>
          <a:xfrm>
            <a:off x="2552700" y="3116580"/>
            <a:ext cx="190501" cy="213361"/>
          </a:xfrm>
          <a:custGeom>
            <a:avLst/>
            <a:gdLst/>
            <a:ahLst/>
            <a:cxnLst/>
            <a:rect l="0" t="0" r="0" b="0"/>
            <a:pathLst>
              <a:path w="190501" h="213361">
                <a:moveTo>
                  <a:pt x="83820" y="0"/>
                </a:moveTo>
                <a:lnTo>
                  <a:pt x="83820" y="0"/>
                </a:lnTo>
                <a:lnTo>
                  <a:pt x="83820" y="0"/>
                </a:lnTo>
                <a:lnTo>
                  <a:pt x="83820" y="0"/>
                </a:lnTo>
                <a:lnTo>
                  <a:pt x="76200" y="7620"/>
                </a:lnTo>
                <a:lnTo>
                  <a:pt x="76200" y="7620"/>
                </a:lnTo>
                <a:lnTo>
                  <a:pt x="76200" y="15240"/>
                </a:lnTo>
                <a:lnTo>
                  <a:pt x="68580" y="22860"/>
                </a:lnTo>
                <a:lnTo>
                  <a:pt x="68580" y="30480"/>
                </a:lnTo>
                <a:lnTo>
                  <a:pt x="60960" y="45720"/>
                </a:lnTo>
                <a:lnTo>
                  <a:pt x="53340" y="60960"/>
                </a:lnTo>
                <a:lnTo>
                  <a:pt x="45720" y="68580"/>
                </a:lnTo>
                <a:lnTo>
                  <a:pt x="38100" y="83820"/>
                </a:lnTo>
                <a:lnTo>
                  <a:pt x="22860" y="106680"/>
                </a:lnTo>
                <a:lnTo>
                  <a:pt x="15240" y="121920"/>
                </a:lnTo>
                <a:lnTo>
                  <a:pt x="7620" y="137160"/>
                </a:lnTo>
                <a:lnTo>
                  <a:pt x="0" y="152400"/>
                </a:lnTo>
                <a:lnTo>
                  <a:pt x="0" y="167640"/>
                </a:lnTo>
                <a:lnTo>
                  <a:pt x="0" y="182880"/>
                </a:lnTo>
                <a:lnTo>
                  <a:pt x="0" y="190500"/>
                </a:lnTo>
                <a:lnTo>
                  <a:pt x="15240" y="198120"/>
                </a:lnTo>
                <a:lnTo>
                  <a:pt x="22860" y="205740"/>
                </a:lnTo>
                <a:lnTo>
                  <a:pt x="30480" y="213360"/>
                </a:lnTo>
                <a:lnTo>
                  <a:pt x="45720" y="213360"/>
                </a:lnTo>
                <a:lnTo>
                  <a:pt x="68580" y="213360"/>
                </a:lnTo>
                <a:lnTo>
                  <a:pt x="83820" y="205740"/>
                </a:lnTo>
                <a:lnTo>
                  <a:pt x="99060" y="198120"/>
                </a:lnTo>
                <a:lnTo>
                  <a:pt x="114300" y="190500"/>
                </a:lnTo>
                <a:lnTo>
                  <a:pt x="137160" y="182880"/>
                </a:lnTo>
                <a:lnTo>
                  <a:pt x="144780" y="167640"/>
                </a:lnTo>
                <a:lnTo>
                  <a:pt x="160020" y="160020"/>
                </a:lnTo>
                <a:lnTo>
                  <a:pt x="167640" y="144780"/>
                </a:lnTo>
                <a:lnTo>
                  <a:pt x="175260" y="137160"/>
                </a:lnTo>
                <a:lnTo>
                  <a:pt x="175260" y="129540"/>
                </a:lnTo>
                <a:lnTo>
                  <a:pt x="175260" y="121920"/>
                </a:lnTo>
                <a:lnTo>
                  <a:pt x="175260" y="114300"/>
                </a:lnTo>
                <a:lnTo>
                  <a:pt x="167640" y="106680"/>
                </a:lnTo>
                <a:lnTo>
                  <a:pt x="160020" y="106680"/>
                </a:lnTo>
                <a:lnTo>
                  <a:pt x="144780" y="106680"/>
                </a:lnTo>
                <a:lnTo>
                  <a:pt x="137160" y="106680"/>
                </a:lnTo>
                <a:lnTo>
                  <a:pt x="121920" y="114300"/>
                </a:lnTo>
                <a:lnTo>
                  <a:pt x="114300" y="114300"/>
                </a:lnTo>
                <a:lnTo>
                  <a:pt x="99060" y="121920"/>
                </a:lnTo>
                <a:lnTo>
                  <a:pt x="91440" y="129540"/>
                </a:lnTo>
                <a:lnTo>
                  <a:pt x="83820" y="137160"/>
                </a:lnTo>
                <a:lnTo>
                  <a:pt x="83820" y="144780"/>
                </a:lnTo>
                <a:lnTo>
                  <a:pt x="83820" y="160020"/>
                </a:lnTo>
                <a:lnTo>
                  <a:pt x="83820" y="167640"/>
                </a:lnTo>
                <a:lnTo>
                  <a:pt x="91440" y="167640"/>
                </a:lnTo>
                <a:lnTo>
                  <a:pt x="106680" y="175260"/>
                </a:lnTo>
                <a:lnTo>
                  <a:pt x="121920" y="182880"/>
                </a:lnTo>
                <a:lnTo>
                  <a:pt x="137160" y="182880"/>
                </a:lnTo>
                <a:lnTo>
                  <a:pt x="160020" y="190500"/>
                </a:lnTo>
                <a:lnTo>
                  <a:pt x="190500" y="190500"/>
                </a:lnTo>
                <a:lnTo>
                  <a:pt x="190500" y="1905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9" name="Freeform 28708"/>
          <p:cNvSpPr/>
          <p:nvPr/>
        </p:nvSpPr>
        <p:spPr>
          <a:xfrm>
            <a:off x="2827020" y="3108960"/>
            <a:ext cx="167641" cy="213361"/>
          </a:xfrm>
          <a:custGeom>
            <a:avLst/>
            <a:gdLst/>
            <a:ahLst/>
            <a:cxnLst/>
            <a:rect l="0" t="0" r="0" b="0"/>
            <a:pathLst>
              <a:path w="167641" h="213361">
                <a:moveTo>
                  <a:pt x="83820" y="0"/>
                </a:moveTo>
                <a:lnTo>
                  <a:pt x="83820" y="7620"/>
                </a:lnTo>
                <a:lnTo>
                  <a:pt x="76200" y="15240"/>
                </a:lnTo>
                <a:lnTo>
                  <a:pt x="76200" y="30480"/>
                </a:lnTo>
                <a:lnTo>
                  <a:pt x="68580" y="38100"/>
                </a:lnTo>
                <a:lnTo>
                  <a:pt x="68580" y="53340"/>
                </a:lnTo>
                <a:lnTo>
                  <a:pt x="60960" y="68580"/>
                </a:lnTo>
                <a:lnTo>
                  <a:pt x="53340" y="91440"/>
                </a:lnTo>
                <a:lnTo>
                  <a:pt x="45720" y="106680"/>
                </a:lnTo>
                <a:lnTo>
                  <a:pt x="38100" y="121920"/>
                </a:lnTo>
                <a:lnTo>
                  <a:pt x="30480" y="144780"/>
                </a:lnTo>
                <a:lnTo>
                  <a:pt x="15240" y="160020"/>
                </a:lnTo>
                <a:lnTo>
                  <a:pt x="15240" y="167640"/>
                </a:lnTo>
                <a:lnTo>
                  <a:pt x="7620" y="182880"/>
                </a:lnTo>
                <a:lnTo>
                  <a:pt x="0" y="190500"/>
                </a:lnTo>
                <a:lnTo>
                  <a:pt x="0" y="198120"/>
                </a:lnTo>
                <a:lnTo>
                  <a:pt x="0" y="205740"/>
                </a:lnTo>
                <a:lnTo>
                  <a:pt x="7620" y="205740"/>
                </a:lnTo>
                <a:lnTo>
                  <a:pt x="15240" y="213360"/>
                </a:lnTo>
                <a:lnTo>
                  <a:pt x="22860" y="205740"/>
                </a:lnTo>
                <a:lnTo>
                  <a:pt x="38100" y="205740"/>
                </a:lnTo>
                <a:lnTo>
                  <a:pt x="45720" y="205740"/>
                </a:lnTo>
                <a:lnTo>
                  <a:pt x="60960" y="198120"/>
                </a:lnTo>
                <a:lnTo>
                  <a:pt x="76200" y="190500"/>
                </a:lnTo>
                <a:lnTo>
                  <a:pt x="91440" y="182880"/>
                </a:lnTo>
                <a:lnTo>
                  <a:pt x="99060" y="175260"/>
                </a:lnTo>
                <a:lnTo>
                  <a:pt x="106680" y="160020"/>
                </a:lnTo>
                <a:lnTo>
                  <a:pt x="114300" y="152400"/>
                </a:lnTo>
                <a:lnTo>
                  <a:pt x="129540" y="144780"/>
                </a:lnTo>
                <a:lnTo>
                  <a:pt x="129540" y="144780"/>
                </a:lnTo>
                <a:lnTo>
                  <a:pt x="129540" y="137160"/>
                </a:lnTo>
                <a:lnTo>
                  <a:pt x="129540" y="137160"/>
                </a:lnTo>
                <a:lnTo>
                  <a:pt x="129540" y="137160"/>
                </a:lnTo>
                <a:lnTo>
                  <a:pt x="121920" y="137160"/>
                </a:lnTo>
                <a:lnTo>
                  <a:pt x="106680" y="144780"/>
                </a:lnTo>
                <a:lnTo>
                  <a:pt x="99060" y="144780"/>
                </a:lnTo>
                <a:lnTo>
                  <a:pt x="91440" y="152400"/>
                </a:lnTo>
                <a:lnTo>
                  <a:pt x="83820" y="167640"/>
                </a:lnTo>
                <a:lnTo>
                  <a:pt x="83820" y="167640"/>
                </a:lnTo>
                <a:lnTo>
                  <a:pt x="76200" y="175260"/>
                </a:lnTo>
                <a:lnTo>
                  <a:pt x="76200" y="182880"/>
                </a:lnTo>
                <a:lnTo>
                  <a:pt x="76200" y="190500"/>
                </a:lnTo>
                <a:lnTo>
                  <a:pt x="83820" y="198120"/>
                </a:lnTo>
                <a:lnTo>
                  <a:pt x="91440" y="198120"/>
                </a:lnTo>
                <a:lnTo>
                  <a:pt x="106680" y="205740"/>
                </a:lnTo>
                <a:lnTo>
                  <a:pt x="129540" y="205740"/>
                </a:lnTo>
                <a:lnTo>
                  <a:pt x="144780" y="198120"/>
                </a:lnTo>
                <a:lnTo>
                  <a:pt x="167640" y="198120"/>
                </a:lnTo>
                <a:lnTo>
                  <a:pt x="167640" y="1981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0" name="Freeform 28709"/>
          <p:cNvSpPr/>
          <p:nvPr/>
        </p:nvSpPr>
        <p:spPr>
          <a:xfrm>
            <a:off x="3040380" y="3124200"/>
            <a:ext cx="182881" cy="236221"/>
          </a:xfrm>
          <a:custGeom>
            <a:avLst/>
            <a:gdLst/>
            <a:ahLst/>
            <a:cxnLst/>
            <a:rect l="0" t="0" r="0" b="0"/>
            <a:pathLst>
              <a:path w="182881" h="23622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7620" y="0"/>
                </a:lnTo>
                <a:lnTo>
                  <a:pt x="7620" y="7620"/>
                </a:lnTo>
                <a:lnTo>
                  <a:pt x="15240" y="15240"/>
                </a:lnTo>
                <a:lnTo>
                  <a:pt x="22860" y="22860"/>
                </a:lnTo>
                <a:lnTo>
                  <a:pt x="30480" y="22860"/>
                </a:lnTo>
                <a:lnTo>
                  <a:pt x="45720" y="30480"/>
                </a:lnTo>
                <a:lnTo>
                  <a:pt x="53340" y="38100"/>
                </a:lnTo>
                <a:lnTo>
                  <a:pt x="68580" y="38100"/>
                </a:lnTo>
                <a:lnTo>
                  <a:pt x="83820" y="45720"/>
                </a:lnTo>
                <a:lnTo>
                  <a:pt x="99060" y="45720"/>
                </a:lnTo>
                <a:lnTo>
                  <a:pt x="121920" y="45720"/>
                </a:lnTo>
                <a:lnTo>
                  <a:pt x="137160" y="45720"/>
                </a:lnTo>
                <a:lnTo>
                  <a:pt x="144780" y="45720"/>
                </a:lnTo>
                <a:lnTo>
                  <a:pt x="160020" y="38100"/>
                </a:lnTo>
                <a:lnTo>
                  <a:pt x="167640" y="38100"/>
                </a:lnTo>
                <a:lnTo>
                  <a:pt x="167640" y="30480"/>
                </a:lnTo>
                <a:lnTo>
                  <a:pt x="175260" y="30480"/>
                </a:lnTo>
                <a:lnTo>
                  <a:pt x="175260" y="2286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82880" y="22860"/>
                </a:lnTo>
                <a:lnTo>
                  <a:pt x="175260" y="22860"/>
                </a:lnTo>
                <a:lnTo>
                  <a:pt x="175260" y="22860"/>
                </a:lnTo>
                <a:lnTo>
                  <a:pt x="167640" y="30480"/>
                </a:lnTo>
                <a:lnTo>
                  <a:pt x="160020" y="38100"/>
                </a:lnTo>
                <a:lnTo>
                  <a:pt x="144780" y="45720"/>
                </a:lnTo>
                <a:lnTo>
                  <a:pt x="137160" y="60960"/>
                </a:lnTo>
                <a:lnTo>
                  <a:pt x="129540" y="68580"/>
                </a:lnTo>
                <a:lnTo>
                  <a:pt x="121920" y="83820"/>
                </a:lnTo>
                <a:lnTo>
                  <a:pt x="114300" y="99060"/>
                </a:lnTo>
                <a:lnTo>
                  <a:pt x="114300" y="114300"/>
                </a:lnTo>
                <a:lnTo>
                  <a:pt x="106680" y="129540"/>
                </a:lnTo>
                <a:lnTo>
                  <a:pt x="106680" y="152400"/>
                </a:lnTo>
                <a:lnTo>
                  <a:pt x="99060" y="167640"/>
                </a:lnTo>
                <a:lnTo>
                  <a:pt x="99060" y="182880"/>
                </a:lnTo>
                <a:lnTo>
                  <a:pt x="99060" y="190500"/>
                </a:lnTo>
                <a:lnTo>
                  <a:pt x="106680" y="205740"/>
                </a:lnTo>
                <a:lnTo>
                  <a:pt x="106680" y="213360"/>
                </a:lnTo>
                <a:lnTo>
                  <a:pt x="106680" y="220980"/>
                </a:lnTo>
                <a:lnTo>
                  <a:pt x="106680" y="236220"/>
                </a:lnTo>
                <a:lnTo>
                  <a:pt x="106680" y="2362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1" name="Freeform 28710"/>
          <p:cNvSpPr/>
          <p:nvPr/>
        </p:nvSpPr>
        <p:spPr>
          <a:xfrm>
            <a:off x="3048000" y="3261360"/>
            <a:ext cx="190501" cy="15241"/>
          </a:xfrm>
          <a:custGeom>
            <a:avLst/>
            <a:gdLst/>
            <a:ahLst/>
            <a:cxnLst/>
            <a:rect l="0" t="0" r="0" b="0"/>
            <a:pathLst>
              <a:path w="190501" h="15241">
                <a:moveTo>
                  <a:pt x="0" y="15240"/>
                </a:moveTo>
                <a:lnTo>
                  <a:pt x="0" y="7620"/>
                </a:lnTo>
                <a:lnTo>
                  <a:pt x="15240" y="7620"/>
                </a:lnTo>
                <a:lnTo>
                  <a:pt x="30480" y="0"/>
                </a:lnTo>
                <a:lnTo>
                  <a:pt x="45720" y="0"/>
                </a:lnTo>
                <a:lnTo>
                  <a:pt x="68580" y="0"/>
                </a:lnTo>
                <a:lnTo>
                  <a:pt x="83820" y="0"/>
                </a:lnTo>
                <a:lnTo>
                  <a:pt x="114300" y="0"/>
                </a:lnTo>
                <a:lnTo>
                  <a:pt x="137160" y="0"/>
                </a:lnTo>
                <a:lnTo>
                  <a:pt x="160020" y="0"/>
                </a:lnTo>
                <a:lnTo>
                  <a:pt x="190500" y="0"/>
                </a:lnTo>
                <a:lnTo>
                  <a:pt x="19050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2" name="Freeform 28711"/>
          <p:cNvSpPr/>
          <p:nvPr/>
        </p:nvSpPr>
        <p:spPr>
          <a:xfrm>
            <a:off x="3528060" y="2971800"/>
            <a:ext cx="182881" cy="419101"/>
          </a:xfrm>
          <a:custGeom>
            <a:avLst/>
            <a:gdLst/>
            <a:ahLst/>
            <a:cxnLst/>
            <a:rect l="0" t="0" r="0" b="0"/>
            <a:pathLst>
              <a:path w="182881" h="419101">
                <a:moveTo>
                  <a:pt x="152400" y="190500"/>
                </a:moveTo>
                <a:lnTo>
                  <a:pt x="152400" y="182880"/>
                </a:lnTo>
                <a:lnTo>
                  <a:pt x="167640" y="167640"/>
                </a:lnTo>
                <a:lnTo>
                  <a:pt x="167640" y="152400"/>
                </a:lnTo>
                <a:lnTo>
                  <a:pt x="175260" y="137160"/>
                </a:lnTo>
                <a:lnTo>
                  <a:pt x="175260" y="121920"/>
                </a:lnTo>
                <a:lnTo>
                  <a:pt x="175260" y="106680"/>
                </a:lnTo>
                <a:lnTo>
                  <a:pt x="182880" y="91440"/>
                </a:lnTo>
                <a:lnTo>
                  <a:pt x="175260" y="76200"/>
                </a:lnTo>
                <a:lnTo>
                  <a:pt x="175260" y="68580"/>
                </a:lnTo>
                <a:lnTo>
                  <a:pt x="167640" y="53340"/>
                </a:lnTo>
                <a:lnTo>
                  <a:pt x="152400" y="38100"/>
                </a:lnTo>
                <a:lnTo>
                  <a:pt x="144780" y="22860"/>
                </a:lnTo>
                <a:lnTo>
                  <a:pt x="137160" y="15240"/>
                </a:lnTo>
                <a:lnTo>
                  <a:pt x="121920" y="7620"/>
                </a:lnTo>
                <a:lnTo>
                  <a:pt x="114300" y="7620"/>
                </a:lnTo>
                <a:lnTo>
                  <a:pt x="99060" y="0"/>
                </a:lnTo>
                <a:lnTo>
                  <a:pt x="83820" y="0"/>
                </a:lnTo>
                <a:lnTo>
                  <a:pt x="68580" y="0"/>
                </a:lnTo>
                <a:lnTo>
                  <a:pt x="53340" y="0"/>
                </a:lnTo>
                <a:lnTo>
                  <a:pt x="45720" y="0"/>
                </a:lnTo>
                <a:lnTo>
                  <a:pt x="30480" y="7620"/>
                </a:lnTo>
                <a:lnTo>
                  <a:pt x="22860" y="15240"/>
                </a:lnTo>
                <a:lnTo>
                  <a:pt x="15240" y="22860"/>
                </a:lnTo>
                <a:lnTo>
                  <a:pt x="7620" y="38100"/>
                </a:lnTo>
                <a:lnTo>
                  <a:pt x="0" y="53340"/>
                </a:lnTo>
                <a:lnTo>
                  <a:pt x="0" y="68580"/>
                </a:lnTo>
                <a:lnTo>
                  <a:pt x="0" y="91440"/>
                </a:lnTo>
                <a:lnTo>
                  <a:pt x="0" y="114300"/>
                </a:lnTo>
                <a:lnTo>
                  <a:pt x="0" y="137160"/>
                </a:lnTo>
                <a:lnTo>
                  <a:pt x="0" y="160020"/>
                </a:lnTo>
                <a:lnTo>
                  <a:pt x="7620" y="182880"/>
                </a:lnTo>
                <a:lnTo>
                  <a:pt x="15240" y="213360"/>
                </a:lnTo>
                <a:lnTo>
                  <a:pt x="15240" y="236220"/>
                </a:lnTo>
                <a:lnTo>
                  <a:pt x="15240" y="259080"/>
                </a:lnTo>
                <a:lnTo>
                  <a:pt x="15240" y="289560"/>
                </a:lnTo>
                <a:lnTo>
                  <a:pt x="22860" y="312420"/>
                </a:lnTo>
                <a:lnTo>
                  <a:pt x="22860" y="327660"/>
                </a:lnTo>
                <a:lnTo>
                  <a:pt x="30480" y="350520"/>
                </a:lnTo>
                <a:lnTo>
                  <a:pt x="30480" y="365760"/>
                </a:lnTo>
                <a:lnTo>
                  <a:pt x="30480" y="381000"/>
                </a:lnTo>
                <a:lnTo>
                  <a:pt x="30480" y="388620"/>
                </a:lnTo>
                <a:lnTo>
                  <a:pt x="30480" y="396240"/>
                </a:lnTo>
                <a:lnTo>
                  <a:pt x="30480" y="411480"/>
                </a:lnTo>
                <a:lnTo>
                  <a:pt x="30480" y="411480"/>
                </a:lnTo>
                <a:lnTo>
                  <a:pt x="30480" y="411480"/>
                </a:lnTo>
                <a:lnTo>
                  <a:pt x="30480" y="411480"/>
                </a:lnTo>
                <a:lnTo>
                  <a:pt x="30480" y="419100"/>
                </a:lnTo>
                <a:lnTo>
                  <a:pt x="30480" y="4191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3" name="Freeform 28712"/>
          <p:cNvSpPr/>
          <p:nvPr/>
        </p:nvSpPr>
        <p:spPr>
          <a:xfrm>
            <a:off x="3505200" y="3276600"/>
            <a:ext cx="182881" cy="15241"/>
          </a:xfrm>
          <a:custGeom>
            <a:avLst/>
            <a:gdLst/>
            <a:ahLst/>
            <a:cxnLst/>
            <a:rect l="0" t="0" r="0" b="0"/>
            <a:pathLst>
              <a:path w="182881" h="15241">
                <a:moveTo>
                  <a:pt x="0" y="15240"/>
                </a:moveTo>
                <a:lnTo>
                  <a:pt x="0" y="7620"/>
                </a:lnTo>
                <a:lnTo>
                  <a:pt x="0" y="762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30480" y="7620"/>
                </a:lnTo>
                <a:lnTo>
                  <a:pt x="45720" y="7620"/>
                </a:lnTo>
                <a:lnTo>
                  <a:pt x="68580" y="7620"/>
                </a:lnTo>
                <a:lnTo>
                  <a:pt x="91440" y="7620"/>
                </a:lnTo>
                <a:lnTo>
                  <a:pt x="114300" y="7620"/>
                </a:lnTo>
                <a:lnTo>
                  <a:pt x="137160" y="7620"/>
                </a:lnTo>
                <a:lnTo>
                  <a:pt x="152400" y="0"/>
                </a:lnTo>
                <a:lnTo>
                  <a:pt x="182880" y="0"/>
                </a:lnTo>
                <a:lnTo>
                  <a:pt x="182880" y="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4" name="Freeform 28713"/>
          <p:cNvSpPr/>
          <p:nvPr/>
        </p:nvSpPr>
        <p:spPr>
          <a:xfrm>
            <a:off x="3733800" y="3169920"/>
            <a:ext cx="45721" cy="228601"/>
          </a:xfrm>
          <a:custGeom>
            <a:avLst/>
            <a:gdLst/>
            <a:ahLst/>
            <a:cxnLst/>
            <a:rect l="0" t="0" r="0" b="0"/>
            <a:pathLst>
              <a:path w="45721" h="228601">
                <a:moveTo>
                  <a:pt x="762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7620"/>
                </a:lnTo>
                <a:lnTo>
                  <a:pt x="0" y="15240"/>
                </a:lnTo>
                <a:lnTo>
                  <a:pt x="0" y="22860"/>
                </a:lnTo>
                <a:lnTo>
                  <a:pt x="0" y="38100"/>
                </a:lnTo>
                <a:lnTo>
                  <a:pt x="7620" y="53340"/>
                </a:lnTo>
                <a:lnTo>
                  <a:pt x="7620" y="68580"/>
                </a:lnTo>
                <a:lnTo>
                  <a:pt x="7620" y="91440"/>
                </a:lnTo>
                <a:lnTo>
                  <a:pt x="15240" y="106680"/>
                </a:lnTo>
                <a:lnTo>
                  <a:pt x="22860" y="121920"/>
                </a:lnTo>
                <a:lnTo>
                  <a:pt x="22860" y="137160"/>
                </a:lnTo>
                <a:lnTo>
                  <a:pt x="30480" y="160020"/>
                </a:lnTo>
                <a:lnTo>
                  <a:pt x="30480" y="175260"/>
                </a:lnTo>
                <a:lnTo>
                  <a:pt x="30480" y="182880"/>
                </a:lnTo>
                <a:lnTo>
                  <a:pt x="38100" y="198120"/>
                </a:lnTo>
                <a:lnTo>
                  <a:pt x="38100" y="205740"/>
                </a:lnTo>
                <a:lnTo>
                  <a:pt x="38100" y="213360"/>
                </a:lnTo>
                <a:lnTo>
                  <a:pt x="45720" y="228600"/>
                </a:lnTo>
                <a:lnTo>
                  <a:pt x="45720" y="22860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5" name="Freeform 28714"/>
          <p:cNvSpPr/>
          <p:nvPr/>
        </p:nvSpPr>
        <p:spPr>
          <a:xfrm>
            <a:off x="3642360" y="3284220"/>
            <a:ext cx="144781" cy="15241"/>
          </a:xfrm>
          <a:custGeom>
            <a:avLst/>
            <a:gdLst/>
            <a:ahLst/>
            <a:cxnLst/>
            <a:rect l="0" t="0" r="0" b="0"/>
            <a:pathLst>
              <a:path w="144781" h="15241">
                <a:moveTo>
                  <a:pt x="0" y="15240"/>
                </a:move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0"/>
                </a:lnTo>
                <a:lnTo>
                  <a:pt x="30480" y="0"/>
                </a:lnTo>
                <a:lnTo>
                  <a:pt x="53340" y="0"/>
                </a:lnTo>
                <a:lnTo>
                  <a:pt x="68580" y="0"/>
                </a:lnTo>
                <a:lnTo>
                  <a:pt x="91440" y="7620"/>
                </a:lnTo>
                <a:lnTo>
                  <a:pt x="114300" y="7620"/>
                </a:lnTo>
                <a:lnTo>
                  <a:pt x="144780" y="7620"/>
                </a:lnTo>
                <a:lnTo>
                  <a:pt x="144780" y="762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6" name="Freeform 28715"/>
          <p:cNvSpPr/>
          <p:nvPr/>
        </p:nvSpPr>
        <p:spPr>
          <a:xfrm>
            <a:off x="3756660" y="2948940"/>
            <a:ext cx="144781" cy="144781"/>
          </a:xfrm>
          <a:custGeom>
            <a:avLst/>
            <a:gdLst/>
            <a:ahLst/>
            <a:cxnLst/>
            <a:rect l="0" t="0" r="0" b="0"/>
            <a:pathLst>
              <a:path w="144781" h="144781">
                <a:moveTo>
                  <a:pt x="0" y="15240"/>
                </a:move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15240"/>
                </a:lnTo>
                <a:lnTo>
                  <a:pt x="0" y="7620"/>
                </a:lnTo>
                <a:lnTo>
                  <a:pt x="7620" y="7620"/>
                </a:lnTo>
                <a:lnTo>
                  <a:pt x="15240" y="7620"/>
                </a:lnTo>
                <a:lnTo>
                  <a:pt x="22860" y="7620"/>
                </a:lnTo>
                <a:lnTo>
                  <a:pt x="38100" y="7620"/>
                </a:lnTo>
                <a:lnTo>
                  <a:pt x="53340" y="0"/>
                </a:lnTo>
                <a:lnTo>
                  <a:pt x="68580" y="0"/>
                </a:lnTo>
                <a:lnTo>
                  <a:pt x="91440" y="0"/>
                </a:lnTo>
                <a:lnTo>
                  <a:pt x="106680" y="0"/>
                </a:lnTo>
                <a:lnTo>
                  <a:pt x="114300" y="0"/>
                </a:lnTo>
                <a:lnTo>
                  <a:pt x="129540" y="7620"/>
                </a:lnTo>
                <a:lnTo>
                  <a:pt x="137160" y="7620"/>
                </a:lnTo>
                <a:lnTo>
                  <a:pt x="144780" y="7620"/>
                </a:lnTo>
                <a:lnTo>
                  <a:pt x="144780" y="15240"/>
                </a:lnTo>
                <a:lnTo>
                  <a:pt x="144780" y="15240"/>
                </a:lnTo>
                <a:lnTo>
                  <a:pt x="137160" y="22860"/>
                </a:lnTo>
                <a:lnTo>
                  <a:pt x="129540" y="30480"/>
                </a:lnTo>
                <a:lnTo>
                  <a:pt x="114300" y="30480"/>
                </a:lnTo>
                <a:lnTo>
                  <a:pt x="99060" y="38100"/>
                </a:lnTo>
                <a:lnTo>
                  <a:pt x="83820" y="45720"/>
                </a:lnTo>
                <a:lnTo>
                  <a:pt x="68580" y="53340"/>
                </a:lnTo>
                <a:lnTo>
                  <a:pt x="53340" y="53340"/>
                </a:lnTo>
                <a:lnTo>
                  <a:pt x="45720" y="60960"/>
                </a:lnTo>
                <a:lnTo>
                  <a:pt x="38100" y="68580"/>
                </a:lnTo>
                <a:lnTo>
                  <a:pt x="30480" y="68580"/>
                </a:lnTo>
                <a:lnTo>
                  <a:pt x="30480" y="76200"/>
                </a:lnTo>
                <a:lnTo>
                  <a:pt x="38100" y="76200"/>
                </a:lnTo>
                <a:lnTo>
                  <a:pt x="38100" y="76200"/>
                </a:lnTo>
                <a:lnTo>
                  <a:pt x="53340" y="83820"/>
                </a:lnTo>
                <a:lnTo>
                  <a:pt x="60960" y="83820"/>
                </a:lnTo>
                <a:lnTo>
                  <a:pt x="76200" y="83820"/>
                </a:lnTo>
                <a:lnTo>
                  <a:pt x="91440" y="91440"/>
                </a:lnTo>
                <a:lnTo>
                  <a:pt x="106680" y="91440"/>
                </a:lnTo>
                <a:lnTo>
                  <a:pt x="114300" y="91440"/>
                </a:lnTo>
                <a:lnTo>
                  <a:pt x="121920" y="99060"/>
                </a:lnTo>
                <a:lnTo>
                  <a:pt x="121920" y="99060"/>
                </a:lnTo>
                <a:lnTo>
                  <a:pt x="129540" y="106680"/>
                </a:lnTo>
                <a:lnTo>
                  <a:pt x="121920" y="106680"/>
                </a:lnTo>
                <a:lnTo>
                  <a:pt x="114300" y="106680"/>
                </a:lnTo>
                <a:lnTo>
                  <a:pt x="106680" y="114300"/>
                </a:lnTo>
                <a:lnTo>
                  <a:pt x="99060" y="114300"/>
                </a:lnTo>
                <a:lnTo>
                  <a:pt x="83820" y="121920"/>
                </a:lnTo>
                <a:lnTo>
                  <a:pt x="68580" y="121920"/>
                </a:lnTo>
                <a:lnTo>
                  <a:pt x="53340" y="129540"/>
                </a:lnTo>
                <a:lnTo>
                  <a:pt x="38100" y="129540"/>
                </a:lnTo>
                <a:lnTo>
                  <a:pt x="22860" y="137160"/>
                </a:lnTo>
                <a:lnTo>
                  <a:pt x="7620" y="144780"/>
                </a:lnTo>
                <a:lnTo>
                  <a:pt x="7620" y="144780"/>
                </a:lnTo>
              </a:path>
            </a:pathLst>
          </a:custGeom>
          <a:ln w="127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1047</TotalTime>
  <Words>333</Words>
  <Application>Microsoft Office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Poudre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m</cp:lastModifiedBy>
  <cp:revision>70</cp:revision>
  <dcterms:created xsi:type="dcterms:W3CDTF">2009-12-06T18:32:22Z</dcterms:created>
  <dcterms:modified xsi:type="dcterms:W3CDTF">2013-03-04T15:54:51Z</dcterms:modified>
</cp:coreProperties>
</file>